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png" ContentType="image/pn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8288000" cy="10287000"/>
  <p:notesSz cx="18288000" cy="1028700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1" Type="http://schemas.openxmlformats.org/officeDocument/2006/relationships/image" Target="../media/image10.png"/><Relationship Id="rId12" Type="http://schemas.openxmlformats.org/officeDocument/2006/relationships/image" Target="../media/image11.png"/><Relationship Id="rId13" Type="http://schemas.openxmlformats.org/officeDocument/2006/relationships/image" Target="../media/image12.png"/><Relationship Id="rId14" Type="http://schemas.openxmlformats.org/officeDocument/2006/relationships/image" Target="../media/image13.png"/><Relationship Id="rId15" Type="http://schemas.openxmlformats.org/officeDocument/2006/relationships/image" Target="../media/image14.png"/><Relationship Id="rId16" Type="http://schemas.openxmlformats.org/officeDocument/2006/relationships/image" Target="../media/image15.png"/><Relationship Id="rId17" Type="http://schemas.openxmlformats.org/officeDocument/2006/relationships/image" Target="../media/image16.png"/><Relationship Id="rId18" Type="http://schemas.openxmlformats.org/officeDocument/2006/relationships/image" Target="../media/image17.png"/><Relationship Id="rId19" Type="http://schemas.openxmlformats.org/officeDocument/2006/relationships/image" Target="../media/image18.png"/><Relationship Id="rId20" Type="http://schemas.openxmlformats.org/officeDocument/2006/relationships/image" Target="../media/image19.png"/><Relationship Id="rId21" Type="http://schemas.openxmlformats.org/officeDocument/2006/relationships/image" Target="../media/image20.png"/><Relationship Id="rId22" Type="http://schemas.openxmlformats.org/officeDocument/2006/relationships/image" Target="../media/image21.png"/><Relationship Id="rId23" Type="http://schemas.openxmlformats.org/officeDocument/2006/relationships/image" Target="../media/image22.png"/><Relationship Id="rId24" Type="http://schemas.openxmlformats.org/officeDocument/2006/relationships/image" Target="../media/image23.png"/><Relationship Id="rId25" Type="http://schemas.openxmlformats.org/officeDocument/2006/relationships/image" Target="../media/image24.png"/><Relationship Id="rId26" Type="http://schemas.openxmlformats.org/officeDocument/2006/relationships/image" Target="../media/image25.png"/><Relationship Id="rId27" Type="http://schemas.openxmlformats.org/officeDocument/2006/relationships/image" Target="../media/image26.png"/><Relationship Id="rId28" Type="http://schemas.openxmlformats.org/officeDocument/2006/relationships/image" Target="../media/image27.png"/><Relationship Id="rId29" Type="http://schemas.openxmlformats.org/officeDocument/2006/relationships/image" Target="../media/image28.png"/><Relationship Id="rId30" Type="http://schemas.openxmlformats.org/officeDocument/2006/relationships/image" Target="../media/image29.png"/><Relationship Id="rId31" Type="http://schemas.openxmlformats.org/officeDocument/2006/relationships/image" Target="../media/image30.png"/><Relationship Id="rId32" Type="http://schemas.openxmlformats.org/officeDocument/2006/relationships/image" Target="../media/image31.png"/><Relationship Id="rId33" Type="http://schemas.openxmlformats.org/officeDocument/2006/relationships/image" Target="../media/image32.png"/><Relationship Id="rId34" Type="http://schemas.openxmlformats.org/officeDocument/2006/relationships/image" Target="../media/image33.png"/><Relationship Id="rId35" Type="http://schemas.openxmlformats.org/officeDocument/2006/relationships/image" Target="../media/image34.png"/><Relationship Id="rId36" Type="http://schemas.openxmlformats.org/officeDocument/2006/relationships/image" Target="../media/image35.png"/><Relationship Id="rId37" Type="http://schemas.openxmlformats.org/officeDocument/2006/relationships/image" Target="../media/image36.png"/><Relationship Id="rId38" Type="http://schemas.openxmlformats.org/officeDocument/2006/relationships/image" Target="../media/image37.png"/><Relationship Id="rId39" Type="http://schemas.openxmlformats.org/officeDocument/2006/relationships/image" Target="../media/image38.png"/><Relationship Id="rId40" Type="http://schemas.openxmlformats.org/officeDocument/2006/relationships/image" Target="../media/image39.png"/><Relationship Id="rId41" Type="http://schemas.openxmlformats.org/officeDocument/2006/relationships/image" Target="../media/image40.png"/><Relationship Id="rId42" Type="http://schemas.openxmlformats.org/officeDocument/2006/relationships/image" Target="../media/image41.png"/><Relationship Id="rId43" Type="http://schemas.openxmlformats.org/officeDocument/2006/relationships/image" Target="../media/image42.png"/><Relationship Id="rId44" Type="http://schemas.openxmlformats.org/officeDocument/2006/relationships/image" Target="../media/image43.png"/><Relationship Id="rId45" Type="http://schemas.openxmlformats.org/officeDocument/2006/relationships/image" Target="../media/image44.png"/><Relationship Id="rId46" Type="http://schemas.openxmlformats.org/officeDocument/2006/relationships/image" Target="../media/image45.png"/><Relationship Id="rId47" Type="http://schemas.openxmlformats.org/officeDocument/2006/relationships/image" Target="../media/image46.png"/><Relationship Id="rId48" Type="http://schemas.openxmlformats.org/officeDocument/2006/relationships/image" Target="../media/image47.png"/><Relationship Id="rId49" Type="http://schemas.openxmlformats.org/officeDocument/2006/relationships/image" Target="../media/image48.png"/><Relationship Id="rId50" Type="http://schemas.openxmlformats.org/officeDocument/2006/relationships/image" Target="../media/image49.png"/><Relationship Id="rId51" Type="http://schemas.openxmlformats.org/officeDocument/2006/relationships/image" Target="../media/image50.png"/><Relationship Id="rId52" Type="http://schemas.openxmlformats.org/officeDocument/2006/relationships/image" Target="../media/image51.png"/><Relationship Id="rId53" Type="http://schemas.openxmlformats.org/officeDocument/2006/relationships/image" Target="../media/image52.png"/><Relationship Id="rId54" Type="http://schemas.openxmlformats.org/officeDocument/2006/relationships/image" Target="../media/image53.png"/><Relationship Id="rId55" Type="http://schemas.openxmlformats.org/officeDocument/2006/relationships/image" Target="../media/image54.png"/><Relationship Id="rId56" Type="http://schemas.openxmlformats.org/officeDocument/2006/relationships/image" Target="../media/image55.png"/><Relationship Id="rId57" Type="http://schemas.openxmlformats.org/officeDocument/2006/relationships/image" Target="../media/image56.png"/><Relationship Id="rId58" Type="http://schemas.openxmlformats.org/officeDocument/2006/relationships/image" Target="../media/image57.png"/><Relationship Id="rId59" Type="http://schemas.openxmlformats.org/officeDocument/2006/relationships/image" Target="../media/image58.png"/><Relationship Id="rId60" Type="http://schemas.openxmlformats.org/officeDocument/2006/relationships/image" Target="../media/image59.png"/><Relationship Id="rId61" Type="http://schemas.openxmlformats.org/officeDocument/2006/relationships/image" Target="../media/image60.png"/><Relationship Id="rId62" Type="http://schemas.openxmlformats.org/officeDocument/2006/relationships/image" Target="../media/image61.png"/><Relationship Id="rId63" Type="http://schemas.openxmlformats.org/officeDocument/2006/relationships/image" Target="../media/image62.png"/><Relationship Id="rId64" Type="http://schemas.openxmlformats.org/officeDocument/2006/relationships/image" Target="../media/image63.png"/><Relationship Id="rId65" Type="http://schemas.openxmlformats.org/officeDocument/2006/relationships/image" Target="../media/image64.png"/><Relationship Id="rId66" Type="http://schemas.openxmlformats.org/officeDocument/2006/relationships/image" Target="../media/image65.png"/><Relationship Id="rId67" Type="http://schemas.openxmlformats.org/officeDocument/2006/relationships/image" Target="../media/image66.png"/><Relationship Id="rId68" Type="http://schemas.openxmlformats.org/officeDocument/2006/relationships/image" Target="../media/image67.pn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05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805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805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805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9" cy="10286999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290845" y="9240404"/>
            <a:ext cx="75158" cy="75158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578851" y="9240404"/>
            <a:ext cx="75158" cy="75158"/>
          </a:xfrm>
          <a:prstGeom prst="rect">
            <a:avLst/>
          </a:prstGeom>
        </p:spPr>
      </p:pic>
      <p:sp>
        <p:nvSpPr>
          <p:cNvPr id="19" name="bg object 19"/>
          <p:cNvSpPr/>
          <p:nvPr/>
        </p:nvSpPr>
        <p:spPr>
          <a:xfrm>
            <a:off x="3378416" y="1028700"/>
            <a:ext cx="11784965" cy="0"/>
          </a:xfrm>
          <a:custGeom>
            <a:avLst/>
            <a:gdLst/>
            <a:ahLst/>
            <a:cxnLst/>
            <a:rect l="l" t="t" r="r" b="b"/>
            <a:pathLst>
              <a:path w="11784965" h="0">
                <a:moveTo>
                  <a:pt x="0" y="0"/>
                </a:moveTo>
                <a:lnTo>
                  <a:pt x="11784556" y="0"/>
                </a:lnTo>
              </a:path>
            </a:pathLst>
          </a:custGeom>
          <a:ln w="38099">
            <a:solidFill>
              <a:srgbClr val="584A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bg object 20"/>
          <p:cNvSpPr/>
          <p:nvPr/>
        </p:nvSpPr>
        <p:spPr>
          <a:xfrm>
            <a:off x="15372041" y="4077263"/>
            <a:ext cx="485775" cy="185420"/>
          </a:xfrm>
          <a:custGeom>
            <a:avLst/>
            <a:gdLst/>
            <a:ahLst/>
            <a:cxnLst/>
            <a:rect l="l" t="t" r="r" b="b"/>
            <a:pathLst>
              <a:path w="485775" h="185420">
                <a:moveTo>
                  <a:pt x="0" y="19970"/>
                </a:moveTo>
                <a:lnTo>
                  <a:pt x="22125" y="41645"/>
                </a:lnTo>
                <a:lnTo>
                  <a:pt x="44274" y="59202"/>
                </a:lnTo>
                <a:lnTo>
                  <a:pt x="76400" y="74302"/>
                </a:lnTo>
                <a:lnTo>
                  <a:pt x="119348" y="81848"/>
                </a:lnTo>
                <a:lnTo>
                  <a:pt x="173963" y="76747"/>
                </a:lnTo>
                <a:lnTo>
                  <a:pt x="241088" y="53904"/>
                </a:lnTo>
                <a:lnTo>
                  <a:pt x="280462" y="37853"/>
                </a:lnTo>
                <a:lnTo>
                  <a:pt x="330838" y="20932"/>
                </a:lnTo>
                <a:lnTo>
                  <a:pt x="385293" y="7021"/>
                </a:lnTo>
                <a:lnTo>
                  <a:pt x="436903" y="0"/>
                </a:lnTo>
                <a:lnTo>
                  <a:pt x="478744" y="3748"/>
                </a:lnTo>
                <a:lnTo>
                  <a:pt x="485237" y="5710"/>
                </a:lnTo>
                <a:lnTo>
                  <a:pt x="485433" y="5769"/>
                </a:lnTo>
                <a:lnTo>
                  <a:pt x="485237" y="12752"/>
                </a:lnTo>
                <a:lnTo>
                  <a:pt x="479926" y="44956"/>
                </a:lnTo>
                <a:lnTo>
                  <a:pt x="466524" y="75190"/>
                </a:lnTo>
                <a:lnTo>
                  <a:pt x="466524" y="19558"/>
                </a:lnTo>
                <a:lnTo>
                  <a:pt x="447039" y="17918"/>
                </a:lnTo>
                <a:lnTo>
                  <a:pt x="394586" y="23707"/>
                </a:lnTo>
                <a:lnTo>
                  <a:pt x="328505" y="40711"/>
                </a:lnTo>
                <a:lnTo>
                  <a:pt x="269982" y="61442"/>
                </a:lnTo>
                <a:lnTo>
                  <a:pt x="248620" y="70499"/>
                </a:lnTo>
                <a:lnTo>
                  <a:pt x="190348" y="91588"/>
                </a:lnTo>
                <a:lnTo>
                  <a:pt x="140353" y="99925"/>
                </a:lnTo>
                <a:lnTo>
                  <a:pt x="101350" y="98356"/>
                </a:lnTo>
                <a:lnTo>
                  <a:pt x="98245" y="98232"/>
                </a:lnTo>
                <a:lnTo>
                  <a:pt x="63634" y="89234"/>
                </a:lnTo>
                <a:lnTo>
                  <a:pt x="36130" y="75657"/>
                </a:lnTo>
                <a:lnTo>
                  <a:pt x="36130" y="104934"/>
                </a:lnTo>
                <a:lnTo>
                  <a:pt x="23326" y="89849"/>
                </a:lnTo>
                <a:lnTo>
                  <a:pt x="6845" y="50158"/>
                </a:lnTo>
                <a:lnTo>
                  <a:pt x="0" y="19970"/>
                </a:lnTo>
                <a:close/>
              </a:path>
              <a:path w="485775" h="185420">
                <a:moveTo>
                  <a:pt x="36130" y="104934"/>
                </a:moveTo>
                <a:lnTo>
                  <a:pt x="36130" y="75657"/>
                </a:lnTo>
                <a:lnTo>
                  <a:pt x="47775" y="92833"/>
                </a:lnTo>
                <a:lnTo>
                  <a:pt x="62643" y="108772"/>
                </a:lnTo>
                <a:lnTo>
                  <a:pt x="101350" y="136150"/>
                </a:lnTo>
                <a:lnTo>
                  <a:pt x="172592" y="161292"/>
                </a:lnTo>
                <a:lnTo>
                  <a:pt x="212319" y="166553"/>
                </a:lnTo>
                <a:lnTo>
                  <a:pt x="241088" y="166649"/>
                </a:lnTo>
                <a:lnTo>
                  <a:pt x="253544" y="166691"/>
                </a:lnTo>
                <a:lnTo>
                  <a:pt x="308250" y="158742"/>
                </a:lnTo>
                <a:lnTo>
                  <a:pt x="357559" y="142511"/>
                </a:lnTo>
                <a:lnTo>
                  <a:pt x="399754" y="119237"/>
                </a:lnTo>
                <a:lnTo>
                  <a:pt x="433123" y="90160"/>
                </a:lnTo>
                <a:lnTo>
                  <a:pt x="455951" y="56520"/>
                </a:lnTo>
                <a:lnTo>
                  <a:pt x="466524" y="19558"/>
                </a:lnTo>
                <a:lnTo>
                  <a:pt x="466524" y="75190"/>
                </a:lnTo>
                <a:lnTo>
                  <a:pt x="415662" y="130187"/>
                </a:lnTo>
                <a:lnTo>
                  <a:pt x="381008" y="151570"/>
                </a:lnTo>
                <a:lnTo>
                  <a:pt x="341961" y="168037"/>
                </a:lnTo>
                <a:lnTo>
                  <a:pt x="299504" y="179256"/>
                </a:lnTo>
                <a:lnTo>
                  <a:pt x="254622" y="184893"/>
                </a:lnTo>
                <a:lnTo>
                  <a:pt x="195160" y="183288"/>
                </a:lnTo>
                <a:lnTo>
                  <a:pt x="140353" y="171906"/>
                </a:lnTo>
                <a:lnTo>
                  <a:pt x="92050" y="151803"/>
                </a:lnTo>
                <a:lnTo>
                  <a:pt x="52393" y="124093"/>
                </a:lnTo>
                <a:lnTo>
                  <a:pt x="36130" y="104934"/>
                </a:lnTo>
                <a:close/>
              </a:path>
            </a:pathLst>
          </a:custGeom>
          <a:solidFill>
            <a:srgbClr val="584A46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1" name="bg object 2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673171" y="4130580"/>
            <a:ext cx="149702" cy="97996"/>
          </a:xfrm>
          <a:prstGeom prst="rect">
            <a:avLst/>
          </a:prstGeom>
        </p:spPr>
      </p:pic>
      <p:sp>
        <p:nvSpPr>
          <p:cNvPr id="22" name="bg object 22"/>
          <p:cNvSpPr/>
          <p:nvPr/>
        </p:nvSpPr>
        <p:spPr>
          <a:xfrm>
            <a:off x="16078390" y="9053842"/>
            <a:ext cx="449580" cy="228600"/>
          </a:xfrm>
          <a:custGeom>
            <a:avLst/>
            <a:gdLst/>
            <a:ahLst/>
            <a:cxnLst/>
            <a:rect l="l" t="t" r="r" b="b"/>
            <a:pathLst>
              <a:path w="449580" h="228600">
                <a:moveTo>
                  <a:pt x="223710" y="30391"/>
                </a:moveTo>
                <a:lnTo>
                  <a:pt x="201383" y="29387"/>
                </a:lnTo>
                <a:lnTo>
                  <a:pt x="148602" y="31788"/>
                </a:lnTo>
                <a:lnTo>
                  <a:pt x="86626" y="45720"/>
                </a:lnTo>
                <a:lnTo>
                  <a:pt x="36741" y="79286"/>
                </a:lnTo>
                <a:lnTo>
                  <a:pt x="48971" y="72351"/>
                </a:lnTo>
                <a:lnTo>
                  <a:pt x="84937" y="56718"/>
                </a:lnTo>
                <a:lnTo>
                  <a:pt x="143548" y="40144"/>
                </a:lnTo>
                <a:lnTo>
                  <a:pt x="223710" y="30391"/>
                </a:lnTo>
                <a:close/>
              </a:path>
              <a:path w="449580" h="228600">
                <a:moveTo>
                  <a:pt x="449249" y="212979"/>
                </a:moveTo>
                <a:lnTo>
                  <a:pt x="446201" y="170510"/>
                </a:lnTo>
                <a:lnTo>
                  <a:pt x="431723" y="134721"/>
                </a:lnTo>
                <a:lnTo>
                  <a:pt x="431723" y="195834"/>
                </a:lnTo>
                <a:lnTo>
                  <a:pt x="405561" y="182664"/>
                </a:lnTo>
                <a:lnTo>
                  <a:pt x="371767" y="170815"/>
                </a:lnTo>
                <a:lnTo>
                  <a:pt x="329780" y="161912"/>
                </a:lnTo>
                <a:lnTo>
                  <a:pt x="278892" y="157467"/>
                </a:lnTo>
                <a:lnTo>
                  <a:pt x="278320" y="157454"/>
                </a:lnTo>
                <a:lnTo>
                  <a:pt x="267246" y="157187"/>
                </a:lnTo>
                <a:lnTo>
                  <a:pt x="257746" y="157048"/>
                </a:lnTo>
                <a:lnTo>
                  <a:pt x="253238" y="157010"/>
                </a:lnTo>
                <a:lnTo>
                  <a:pt x="233476" y="156908"/>
                </a:lnTo>
                <a:lnTo>
                  <a:pt x="216496" y="156794"/>
                </a:lnTo>
                <a:lnTo>
                  <a:pt x="200291" y="156692"/>
                </a:lnTo>
                <a:lnTo>
                  <a:pt x="199339" y="156654"/>
                </a:lnTo>
                <a:lnTo>
                  <a:pt x="167335" y="155473"/>
                </a:lnTo>
                <a:lnTo>
                  <a:pt x="105371" y="146189"/>
                </a:lnTo>
                <a:lnTo>
                  <a:pt x="54063" y="121704"/>
                </a:lnTo>
                <a:lnTo>
                  <a:pt x="20675" y="80175"/>
                </a:lnTo>
                <a:lnTo>
                  <a:pt x="37401" y="62103"/>
                </a:lnTo>
                <a:lnTo>
                  <a:pt x="83261" y="34175"/>
                </a:lnTo>
                <a:lnTo>
                  <a:pt x="145084" y="18872"/>
                </a:lnTo>
                <a:lnTo>
                  <a:pt x="180276" y="17272"/>
                </a:lnTo>
                <a:lnTo>
                  <a:pt x="216496" y="20142"/>
                </a:lnTo>
                <a:lnTo>
                  <a:pt x="292036" y="40233"/>
                </a:lnTo>
                <a:lnTo>
                  <a:pt x="327850" y="57365"/>
                </a:lnTo>
                <a:lnTo>
                  <a:pt x="359841" y="78397"/>
                </a:lnTo>
                <a:lnTo>
                  <a:pt x="405561" y="125222"/>
                </a:lnTo>
                <a:lnTo>
                  <a:pt x="428015" y="172135"/>
                </a:lnTo>
                <a:lnTo>
                  <a:pt x="431723" y="195834"/>
                </a:lnTo>
                <a:lnTo>
                  <a:pt x="431723" y="134721"/>
                </a:lnTo>
                <a:lnTo>
                  <a:pt x="400824" y="91046"/>
                </a:lnTo>
                <a:lnTo>
                  <a:pt x="361594" y="57327"/>
                </a:lnTo>
                <a:lnTo>
                  <a:pt x="313385" y="29794"/>
                </a:lnTo>
                <a:lnTo>
                  <a:pt x="257746" y="10083"/>
                </a:lnTo>
                <a:lnTo>
                  <a:pt x="205130" y="762"/>
                </a:lnTo>
                <a:lnTo>
                  <a:pt x="154368" y="0"/>
                </a:lnTo>
                <a:lnTo>
                  <a:pt x="107099" y="7404"/>
                </a:lnTo>
                <a:lnTo>
                  <a:pt x="64985" y="22517"/>
                </a:lnTo>
                <a:lnTo>
                  <a:pt x="29679" y="44945"/>
                </a:lnTo>
                <a:lnTo>
                  <a:pt x="2832" y="74269"/>
                </a:lnTo>
                <a:lnTo>
                  <a:pt x="0" y="78460"/>
                </a:lnTo>
                <a:lnTo>
                  <a:pt x="2095" y="83032"/>
                </a:lnTo>
                <a:lnTo>
                  <a:pt x="40614" y="133870"/>
                </a:lnTo>
                <a:lnTo>
                  <a:pt x="100622" y="163588"/>
                </a:lnTo>
                <a:lnTo>
                  <a:pt x="165366" y="173393"/>
                </a:lnTo>
                <a:lnTo>
                  <a:pt x="216496" y="174802"/>
                </a:lnTo>
                <a:lnTo>
                  <a:pt x="233476" y="174929"/>
                </a:lnTo>
                <a:lnTo>
                  <a:pt x="257746" y="175031"/>
                </a:lnTo>
                <a:lnTo>
                  <a:pt x="267246" y="175158"/>
                </a:lnTo>
                <a:lnTo>
                  <a:pt x="267627" y="175171"/>
                </a:lnTo>
                <a:lnTo>
                  <a:pt x="278320" y="175425"/>
                </a:lnTo>
                <a:lnTo>
                  <a:pt x="336270" y="181267"/>
                </a:lnTo>
                <a:lnTo>
                  <a:pt x="381088" y="192684"/>
                </a:lnTo>
                <a:lnTo>
                  <a:pt x="431723" y="217385"/>
                </a:lnTo>
                <a:lnTo>
                  <a:pt x="435089" y="219417"/>
                </a:lnTo>
                <a:lnTo>
                  <a:pt x="447713" y="228396"/>
                </a:lnTo>
                <a:lnTo>
                  <a:pt x="449249" y="212979"/>
                </a:lnTo>
                <a:close/>
              </a:path>
            </a:pathLst>
          </a:custGeom>
          <a:solidFill>
            <a:srgbClr val="584A4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bg object 23"/>
          <p:cNvSpPr/>
          <p:nvPr/>
        </p:nvSpPr>
        <p:spPr>
          <a:xfrm>
            <a:off x="16944561" y="8590672"/>
            <a:ext cx="309880" cy="146685"/>
          </a:xfrm>
          <a:custGeom>
            <a:avLst/>
            <a:gdLst/>
            <a:ahLst/>
            <a:cxnLst/>
            <a:rect l="l" t="t" r="r" b="b"/>
            <a:pathLst>
              <a:path w="309880" h="146684">
                <a:moveTo>
                  <a:pt x="0" y="124513"/>
                </a:moveTo>
                <a:lnTo>
                  <a:pt x="13347" y="83523"/>
                </a:lnTo>
                <a:lnTo>
                  <a:pt x="41301" y="49988"/>
                </a:lnTo>
                <a:lnTo>
                  <a:pt x="81397" y="23135"/>
                </a:lnTo>
                <a:lnTo>
                  <a:pt x="130773" y="5509"/>
                </a:lnTo>
                <a:lnTo>
                  <a:pt x="188265" y="0"/>
                </a:lnTo>
                <a:lnTo>
                  <a:pt x="239710" y="9410"/>
                </a:lnTo>
                <a:lnTo>
                  <a:pt x="270480" y="26572"/>
                </a:lnTo>
                <a:lnTo>
                  <a:pt x="280486" y="32252"/>
                </a:lnTo>
                <a:lnTo>
                  <a:pt x="305484" y="66374"/>
                </a:lnTo>
                <a:lnTo>
                  <a:pt x="309290" y="75907"/>
                </a:lnTo>
                <a:lnTo>
                  <a:pt x="299109" y="74455"/>
                </a:lnTo>
                <a:lnTo>
                  <a:pt x="289930" y="73861"/>
                </a:lnTo>
                <a:lnTo>
                  <a:pt x="289930" y="61588"/>
                </a:lnTo>
                <a:lnTo>
                  <a:pt x="280486" y="48782"/>
                </a:lnTo>
                <a:lnTo>
                  <a:pt x="235302" y="20514"/>
                </a:lnTo>
                <a:lnTo>
                  <a:pt x="186824" y="11930"/>
                </a:lnTo>
                <a:lnTo>
                  <a:pt x="186468" y="11893"/>
                </a:lnTo>
                <a:lnTo>
                  <a:pt x="133441" y="17160"/>
                </a:lnTo>
                <a:lnTo>
                  <a:pt x="87392" y="33436"/>
                </a:lnTo>
                <a:lnTo>
                  <a:pt x="49214" y="58979"/>
                </a:lnTo>
                <a:lnTo>
                  <a:pt x="17018" y="103480"/>
                </a:lnTo>
                <a:lnTo>
                  <a:pt x="12710" y="119237"/>
                </a:lnTo>
                <a:lnTo>
                  <a:pt x="12710" y="132841"/>
                </a:lnTo>
                <a:lnTo>
                  <a:pt x="2648" y="126573"/>
                </a:lnTo>
                <a:lnTo>
                  <a:pt x="0" y="124513"/>
                </a:lnTo>
                <a:close/>
              </a:path>
              <a:path w="309880" h="146684">
                <a:moveTo>
                  <a:pt x="12710" y="132841"/>
                </a:moveTo>
                <a:lnTo>
                  <a:pt x="12710" y="119237"/>
                </a:lnTo>
                <a:lnTo>
                  <a:pt x="28346" y="128294"/>
                </a:lnTo>
                <a:lnTo>
                  <a:pt x="45045" y="133435"/>
                </a:lnTo>
                <a:lnTo>
                  <a:pt x="62195" y="134656"/>
                </a:lnTo>
                <a:lnTo>
                  <a:pt x="63083" y="134719"/>
                </a:lnTo>
                <a:lnTo>
                  <a:pt x="82736" y="132202"/>
                </a:lnTo>
                <a:lnTo>
                  <a:pt x="122017" y="118719"/>
                </a:lnTo>
                <a:lnTo>
                  <a:pt x="161373" y="99367"/>
                </a:lnTo>
                <a:lnTo>
                  <a:pt x="168057" y="95885"/>
                </a:lnTo>
                <a:lnTo>
                  <a:pt x="174801" y="92420"/>
                </a:lnTo>
                <a:lnTo>
                  <a:pt x="219555" y="72815"/>
                </a:lnTo>
                <a:lnTo>
                  <a:pt x="270480" y="61839"/>
                </a:lnTo>
                <a:lnTo>
                  <a:pt x="289930" y="61588"/>
                </a:lnTo>
                <a:lnTo>
                  <a:pt x="289930" y="73861"/>
                </a:lnTo>
                <a:lnTo>
                  <a:pt x="282574" y="73385"/>
                </a:lnTo>
                <a:lnTo>
                  <a:pt x="259168" y="75247"/>
                </a:lnTo>
                <a:lnTo>
                  <a:pt x="193423" y="96503"/>
                </a:lnTo>
                <a:lnTo>
                  <a:pt x="166845" y="109959"/>
                </a:lnTo>
                <a:lnTo>
                  <a:pt x="146714" y="120223"/>
                </a:lnTo>
                <a:lnTo>
                  <a:pt x="105811" y="137992"/>
                </a:lnTo>
                <a:lnTo>
                  <a:pt x="63083" y="146540"/>
                </a:lnTo>
                <a:lnTo>
                  <a:pt x="62195" y="146648"/>
                </a:lnTo>
                <a:lnTo>
                  <a:pt x="41301" y="144758"/>
                </a:lnTo>
                <a:lnTo>
                  <a:pt x="40848" y="144717"/>
                </a:lnTo>
                <a:lnTo>
                  <a:pt x="21045" y="138033"/>
                </a:lnTo>
                <a:lnTo>
                  <a:pt x="12710" y="132841"/>
                </a:lnTo>
                <a:close/>
              </a:path>
            </a:pathLst>
          </a:custGeom>
          <a:solidFill>
            <a:srgbClr val="584A46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4" name="bg object 2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6966431" y="8618523"/>
            <a:ext cx="95054" cy="85913"/>
          </a:xfrm>
          <a:prstGeom prst="rect">
            <a:avLst/>
          </a:prstGeom>
        </p:spPr>
      </p:pic>
      <p:sp>
        <p:nvSpPr>
          <p:cNvPr id="25" name="bg object 25"/>
          <p:cNvSpPr/>
          <p:nvPr/>
        </p:nvSpPr>
        <p:spPr>
          <a:xfrm>
            <a:off x="16741564" y="8218258"/>
            <a:ext cx="409575" cy="160655"/>
          </a:xfrm>
          <a:custGeom>
            <a:avLst/>
            <a:gdLst/>
            <a:ahLst/>
            <a:cxnLst/>
            <a:rect l="l" t="t" r="r" b="b"/>
            <a:pathLst>
              <a:path w="409575" h="160654">
                <a:moveTo>
                  <a:pt x="0" y="106509"/>
                </a:moveTo>
                <a:lnTo>
                  <a:pt x="23537" y="66921"/>
                </a:lnTo>
                <a:lnTo>
                  <a:pt x="57300" y="37765"/>
                </a:lnTo>
                <a:lnTo>
                  <a:pt x="100617" y="16129"/>
                </a:lnTo>
                <a:lnTo>
                  <a:pt x="151191" y="3158"/>
                </a:lnTo>
                <a:lnTo>
                  <a:pt x="206134" y="33"/>
                </a:lnTo>
                <a:lnTo>
                  <a:pt x="206722" y="0"/>
                </a:lnTo>
                <a:lnTo>
                  <a:pt x="257808" y="6359"/>
                </a:lnTo>
                <a:lnTo>
                  <a:pt x="304026" y="20776"/>
                </a:lnTo>
                <a:lnTo>
                  <a:pt x="343758" y="42147"/>
                </a:lnTo>
                <a:lnTo>
                  <a:pt x="375386" y="69367"/>
                </a:lnTo>
                <a:lnTo>
                  <a:pt x="397291" y="101330"/>
                </a:lnTo>
                <a:lnTo>
                  <a:pt x="409424" y="150349"/>
                </a:lnTo>
                <a:lnTo>
                  <a:pt x="396988" y="145072"/>
                </a:lnTo>
                <a:lnTo>
                  <a:pt x="389711" y="142598"/>
                </a:lnTo>
                <a:lnTo>
                  <a:pt x="389711" y="125595"/>
                </a:lnTo>
                <a:lnTo>
                  <a:pt x="382099" y="106090"/>
                </a:lnTo>
                <a:lnTo>
                  <a:pt x="354195" y="70361"/>
                </a:lnTo>
                <a:lnTo>
                  <a:pt x="306475" y="39038"/>
                </a:lnTo>
                <a:lnTo>
                  <a:pt x="241574" y="19248"/>
                </a:lnTo>
                <a:lnTo>
                  <a:pt x="206134" y="15672"/>
                </a:lnTo>
                <a:lnTo>
                  <a:pt x="173473" y="16312"/>
                </a:lnTo>
                <a:lnTo>
                  <a:pt x="112416" y="28598"/>
                </a:lnTo>
                <a:lnTo>
                  <a:pt x="62625" y="53217"/>
                </a:lnTo>
                <a:lnTo>
                  <a:pt x="28799" y="85616"/>
                </a:lnTo>
                <a:lnTo>
                  <a:pt x="17947" y="104155"/>
                </a:lnTo>
                <a:lnTo>
                  <a:pt x="17947" y="126418"/>
                </a:lnTo>
                <a:lnTo>
                  <a:pt x="2648" y="110020"/>
                </a:lnTo>
                <a:lnTo>
                  <a:pt x="0" y="106509"/>
                </a:lnTo>
                <a:close/>
              </a:path>
              <a:path w="409575" h="160654">
                <a:moveTo>
                  <a:pt x="17947" y="126418"/>
                </a:moveTo>
                <a:lnTo>
                  <a:pt x="17947" y="104155"/>
                </a:lnTo>
                <a:lnTo>
                  <a:pt x="34712" y="120993"/>
                </a:lnTo>
                <a:lnTo>
                  <a:pt x="54159" y="133218"/>
                </a:lnTo>
                <a:lnTo>
                  <a:pt x="76626" y="140988"/>
                </a:lnTo>
                <a:lnTo>
                  <a:pt x="101664" y="144359"/>
                </a:lnTo>
                <a:lnTo>
                  <a:pt x="102449" y="144464"/>
                </a:lnTo>
                <a:lnTo>
                  <a:pt x="129195" y="144064"/>
                </a:lnTo>
                <a:lnTo>
                  <a:pt x="156964" y="140791"/>
                </a:lnTo>
                <a:lnTo>
                  <a:pt x="185255" y="135643"/>
                </a:lnTo>
                <a:lnTo>
                  <a:pt x="213568" y="129616"/>
                </a:lnTo>
                <a:lnTo>
                  <a:pt x="223229" y="127523"/>
                </a:lnTo>
                <a:lnTo>
                  <a:pt x="232970" y="125440"/>
                </a:lnTo>
                <a:lnTo>
                  <a:pt x="242699" y="123434"/>
                </a:lnTo>
                <a:lnTo>
                  <a:pt x="252327" y="121574"/>
                </a:lnTo>
                <a:lnTo>
                  <a:pt x="296514" y="115822"/>
                </a:lnTo>
                <a:lnTo>
                  <a:pt x="333958" y="115530"/>
                </a:lnTo>
                <a:lnTo>
                  <a:pt x="364932" y="119265"/>
                </a:lnTo>
                <a:lnTo>
                  <a:pt x="389711" y="125595"/>
                </a:lnTo>
                <a:lnTo>
                  <a:pt x="389711" y="142598"/>
                </a:lnTo>
                <a:lnTo>
                  <a:pt x="376353" y="138056"/>
                </a:lnTo>
                <a:lnTo>
                  <a:pt x="345992" y="132426"/>
                </a:lnTo>
                <a:lnTo>
                  <a:pt x="306475" y="131124"/>
                </a:lnTo>
                <a:lnTo>
                  <a:pt x="305689" y="131099"/>
                </a:lnTo>
                <a:lnTo>
                  <a:pt x="255231" y="136991"/>
                </a:lnTo>
                <a:lnTo>
                  <a:pt x="245747" y="138842"/>
                </a:lnTo>
                <a:lnTo>
                  <a:pt x="236133" y="140828"/>
                </a:lnTo>
                <a:lnTo>
                  <a:pt x="226486" y="142891"/>
                </a:lnTo>
                <a:lnTo>
                  <a:pt x="216903" y="144974"/>
                </a:lnTo>
                <a:lnTo>
                  <a:pt x="187816" y="151154"/>
                </a:lnTo>
                <a:lnTo>
                  <a:pt x="158644" y="156425"/>
                </a:lnTo>
                <a:lnTo>
                  <a:pt x="129791" y="159776"/>
                </a:lnTo>
                <a:lnTo>
                  <a:pt x="102449" y="160184"/>
                </a:lnTo>
                <a:lnTo>
                  <a:pt x="101664" y="160196"/>
                </a:lnTo>
                <a:lnTo>
                  <a:pt x="71444" y="155864"/>
                </a:lnTo>
                <a:lnTo>
                  <a:pt x="44984" y="146127"/>
                </a:lnTo>
                <a:lnTo>
                  <a:pt x="22110" y="130880"/>
                </a:lnTo>
                <a:lnTo>
                  <a:pt x="17947" y="126418"/>
                </a:lnTo>
                <a:close/>
              </a:path>
            </a:pathLst>
          </a:custGeom>
          <a:solidFill>
            <a:srgbClr val="584A46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6" name="bg object 2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6773007" y="8241913"/>
            <a:ext cx="150074" cy="76675"/>
          </a:xfrm>
          <a:prstGeom prst="rect">
            <a:avLst/>
          </a:prstGeom>
        </p:spPr>
      </p:pic>
      <p:sp>
        <p:nvSpPr>
          <p:cNvPr id="27" name="bg object 27"/>
          <p:cNvSpPr/>
          <p:nvPr/>
        </p:nvSpPr>
        <p:spPr>
          <a:xfrm>
            <a:off x="15920860" y="7917738"/>
            <a:ext cx="366395" cy="247650"/>
          </a:xfrm>
          <a:custGeom>
            <a:avLst/>
            <a:gdLst/>
            <a:ahLst/>
            <a:cxnLst/>
            <a:rect l="l" t="t" r="r" b="b"/>
            <a:pathLst>
              <a:path w="366394" h="247650">
                <a:moveTo>
                  <a:pt x="199809" y="39509"/>
                </a:moveTo>
                <a:lnTo>
                  <a:pt x="180860" y="34823"/>
                </a:lnTo>
                <a:lnTo>
                  <a:pt x="135242" y="27813"/>
                </a:lnTo>
                <a:lnTo>
                  <a:pt x="79794" y="29121"/>
                </a:lnTo>
                <a:lnTo>
                  <a:pt x="31305" y="49314"/>
                </a:lnTo>
                <a:lnTo>
                  <a:pt x="42976" y="45466"/>
                </a:lnTo>
                <a:lnTo>
                  <a:pt x="76454" y="38239"/>
                </a:lnTo>
                <a:lnTo>
                  <a:pt x="129489" y="34099"/>
                </a:lnTo>
                <a:lnTo>
                  <a:pt x="199809" y="39509"/>
                </a:lnTo>
                <a:close/>
              </a:path>
              <a:path w="366394" h="247650">
                <a:moveTo>
                  <a:pt x="366229" y="197700"/>
                </a:moveTo>
                <a:lnTo>
                  <a:pt x="359041" y="159575"/>
                </a:lnTo>
                <a:lnTo>
                  <a:pt x="350393" y="141490"/>
                </a:lnTo>
                <a:lnTo>
                  <a:pt x="350393" y="195935"/>
                </a:lnTo>
                <a:lnTo>
                  <a:pt x="349504" y="216865"/>
                </a:lnTo>
                <a:lnTo>
                  <a:pt x="302463" y="185166"/>
                </a:lnTo>
                <a:lnTo>
                  <a:pt x="225221" y="157772"/>
                </a:lnTo>
                <a:lnTo>
                  <a:pt x="186423" y="149529"/>
                </a:lnTo>
                <a:lnTo>
                  <a:pt x="158051" y="143637"/>
                </a:lnTo>
                <a:lnTo>
                  <a:pt x="103276" y="128778"/>
                </a:lnTo>
                <a:lnTo>
                  <a:pt x="56324" y="104787"/>
                </a:lnTo>
                <a:lnTo>
                  <a:pt x="25971" y="69532"/>
                </a:lnTo>
                <a:lnTo>
                  <a:pt x="17399" y="47294"/>
                </a:lnTo>
                <a:lnTo>
                  <a:pt x="34836" y="34696"/>
                </a:lnTo>
                <a:lnTo>
                  <a:pt x="55486" y="25082"/>
                </a:lnTo>
                <a:lnTo>
                  <a:pt x="78905" y="18656"/>
                </a:lnTo>
                <a:lnTo>
                  <a:pt x="104597" y="15557"/>
                </a:lnTo>
                <a:lnTo>
                  <a:pt x="134454" y="16167"/>
                </a:lnTo>
                <a:lnTo>
                  <a:pt x="195376" y="29552"/>
                </a:lnTo>
                <a:lnTo>
                  <a:pt x="256616" y="59702"/>
                </a:lnTo>
                <a:lnTo>
                  <a:pt x="308114" y="104000"/>
                </a:lnTo>
                <a:lnTo>
                  <a:pt x="339217" y="151942"/>
                </a:lnTo>
                <a:lnTo>
                  <a:pt x="350393" y="195935"/>
                </a:lnTo>
                <a:lnTo>
                  <a:pt x="350393" y="141490"/>
                </a:lnTo>
                <a:lnTo>
                  <a:pt x="313220" y="86271"/>
                </a:lnTo>
                <a:lnTo>
                  <a:pt x="276682" y="54432"/>
                </a:lnTo>
                <a:lnTo>
                  <a:pt x="232422" y="28016"/>
                </a:lnTo>
                <a:lnTo>
                  <a:pt x="180251" y="8521"/>
                </a:lnTo>
                <a:lnTo>
                  <a:pt x="128663" y="0"/>
                </a:lnTo>
                <a:lnTo>
                  <a:pt x="80238" y="2362"/>
                </a:lnTo>
                <a:lnTo>
                  <a:pt x="37541" y="15455"/>
                </a:lnTo>
                <a:lnTo>
                  <a:pt x="3149" y="39179"/>
                </a:lnTo>
                <a:lnTo>
                  <a:pt x="0" y="42278"/>
                </a:lnTo>
                <a:lnTo>
                  <a:pt x="1028" y="46545"/>
                </a:lnTo>
                <a:lnTo>
                  <a:pt x="17399" y="84378"/>
                </a:lnTo>
                <a:lnTo>
                  <a:pt x="45593" y="116268"/>
                </a:lnTo>
                <a:lnTo>
                  <a:pt x="97497" y="143383"/>
                </a:lnTo>
                <a:lnTo>
                  <a:pt x="154165" y="158889"/>
                </a:lnTo>
                <a:lnTo>
                  <a:pt x="192938" y="166903"/>
                </a:lnTo>
                <a:lnTo>
                  <a:pt x="202603" y="168910"/>
                </a:lnTo>
                <a:lnTo>
                  <a:pt x="270281" y="188036"/>
                </a:lnTo>
                <a:lnTo>
                  <a:pt x="306679" y="205511"/>
                </a:lnTo>
                <a:lnTo>
                  <a:pt x="348310" y="237655"/>
                </a:lnTo>
                <a:lnTo>
                  <a:pt x="357581" y="247561"/>
                </a:lnTo>
                <a:lnTo>
                  <a:pt x="361543" y="234594"/>
                </a:lnTo>
                <a:lnTo>
                  <a:pt x="366229" y="197700"/>
                </a:lnTo>
                <a:close/>
              </a:path>
            </a:pathLst>
          </a:custGeom>
          <a:solidFill>
            <a:srgbClr val="584A46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8" name="bg object 2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6033284" y="7619891"/>
            <a:ext cx="189645" cy="244707"/>
          </a:xfrm>
          <a:prstGeom prst="rect">
            <a:avLst/>
          </a:prstGeom>
        </p:spPr>
      </p:pic>
      <p:pic>
        <p:nvPicPr>
          <p:cNvPr id="29" name="bg object 2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6671497" y="8792398"/>
            <a:ext cx="189636" cy="244709"/>
          </a:xfrm>
          <a:prstGeom prst="rect">
            <a:avLst/>
          </a:prstGeom>
        </p:spPr>
      </p:pic>
      <p:sp>
        <p:nvSpPr>
          <p:cNvPr id="30" name="bg object 30"/>
          <p:cNvSpPr/>
          <p:nvPr/>
        </p:nvSpPr>
        <p:spPr>
          <a:xfrm>
            <a:off x="16158370" y="7311851"/>
            <a:ext cx="297815" cy="182880"/>
          </a:xfrm>
          <a:custGeom>
            <a:avLst/>
            <a:gdLst/>
            <a:ahLst/>
            <a:cxnLst/>
            <a:rect l="l" t="t" r="r" b="b"/>
            <a:pathLst>
              <a:path w="297815" h="182879">
                <a:moveTo>
                  <a:pt x="0" y="168861"/>
                </a:moveTo>
                <a:lnTo>
                  <a:pt x="3918" y="128145"/>
                </a:lnTo>
                <a:lnTo>
                  <a:pt x="23797" y="87988"/>
                </a:lnTo>
                <a:lnTo>
                  <a:pt x="57396" y="51597"/>
                </a:lnTo>
                <a:lnTo>
                  <a:pt x="102469" y="22179"/>
                </a:lnTo>
                <a:lnTo>
                  <a:pt x="158542" y="2921"/>
                </a:lnTo>
                <a:lnTo>
                  <a:pt x="210410" y="94"/>
                </a:lnTo>
                <a:lnTo>
                  <a:pt x="212151" y="0"/>
                </a:lnTo>
                <a:lnTo>
                  <a:pt x="258162" y="12900"/>
                </a:lnTo>
                <a:lnTo>
                  <a:pt x="291440" y="41108"/>
                </a:lnTo>
                <a:lnTo>
                  <a:pt x="297521" y="49758"/>
                </a:lnTo>
                <a:lnTo>
                  <a:pt x="287007" y="50758"/>
                </a:lnTo>
                <a:lnTo>
                  <a:pt x="274767" y="52861"/>
                </a:lnTo>
                <a:lnTo>
                  <a:pt x="274767" y="40107"/>
                </a:lnTo>
                <a:lnTo>
                  <a:pt x="262278" y="29567"/>
                </a:lnTo>
                <a:lnTo>
                  <a:pt x="210410" y="12195"/>
                </a:lnTo>
                <a:lnTo>
                  <a:pt x="185421" y="11789"/>
                </a:lnTo>
                <a:lnTo>
                  <a:pt x="159592" y="15231"/>
                </a:lnTo>
                <a:lnTo>
                  <a:pt x="107921" y="33183"/>
                </a:lnTo>
                <a:lnTo>
                  <a:pt x="65857" y="60451"/>
                </a:lnTo>
                <a:lnTo>
                  <a:pt x="33855" y="95088"/>
                </a:lnTo>
                <a:lnTo>
                  <a:pt x="16287" y="129903"/>
                </a:lnTo>
                <a:lnTo>
                  <a:pt x="11827" y="163996"/>
                </a:lnTo>
                <a:lnTo>
                  <a:pt x="11827" y="176481"/>
                </a:lnTo>
                <a:lnTo>
                  <a:pt x="3918" y="173848"/>
                </a:lnTo>
                <a:lnTo>
                  <a:pt x="3550" y="173725"/>
                </a:lnTo>
                <a:lnTo>
                  <a:pt x="411" y="172274"/>
                </a:lnTo>
                <a:lnTo>
                  <a:pt x="0" y="168861"/>
                </a:lnTo>
                <a:close/>
              </a:path>
              <a:path w="297815" h="182879">
                <a:moveTo>
                  <a:pt x="11827" y="176481"/>
                </a:moveTo>
                <a:lnTo>
                  <a:pt x="11827" y="163996"/>
                </a:lnTo>
                <a:lnTo>
                  <a:pt x="29615" y="169298"/>
                </a:lnTo>
                <a:lnTo>
                  <a:pt x="46024" y="170333"/>
                </a:lnTo>
                <a:lnTo>
                  <a:pt x="84815" y="160132"/>
                </a:lnTo>
                <a:lnTo>
                  <a:pt x="120818" y="137283"/>
                </a:lnTo>
                <a:lnTo>
                  <a:pt x="155468" y="108564"/>
                </a:lnTo>
                <a:lnTo>
                  <a:pt x="161321" y="103491"/>
                </a:lnTo>
                <a:lnTo>
                  <a:pt x="167230" y="98430"/>
                </a:lnTo>
                <a:lnTo>
                  <a:pt x="207220" y="68149"/>
                </a:lnTo>
                <a:lnTo>
                  <a:pt x="255417" y="44999"/>
                </a:lnTo>
                <a:lnTo>
                  <a:pt x="274767" y="40107"/>
                </a:lnTo>
                <a:lnTo>
                  <a:pt x="274767" y="52861"/>
                </a:lnTo>
                <a:lnTo>
                  <a:pt x="270248" y="53638"/>
                </a:lnTo>
                <a:lnTo>
                  <a:pt x="247338" y="61098"/>
                </a:lnTo>
                <a:lnTo>
                  <a:pt x="186794" y="98050"/>
                </a:lnTo>
                <a:lnTo>
                  <a:pt x="145841" y="132881"/>
                </a:lnTo>
                <a:lnTo>
                  <a:pt x="127809" y="147365"/>
                </a:lnTo>
                <a:lnTo>
                  <a:pt x="109272" y="160411"/>
                </a:lnTo>
                <a:lnTo>
                  <a:pt x="90131" y="171175"/>
                </a:lnTo>
                <a:lnTo>
                  <a:pt x="67795" y="179493"/>
                </a:lnTo>
                <a:lnTo>
                  <a:pt x="46024" y="182682"/>
                </a:lnTo>
                <a:lnTo>
                  <a:pt x="24661" y="180755"/>
                </a:lnTo>
                <a:lnTo>
                  <a:pt x="11827" y="176481"/>
                </a:lnTo>
                <a:close/>
              </a:path>
            </a:pathLst>
          </a:custGeom>
          <a:solidFill>
            <a:srgbClr val="584A46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1" name="bg object 31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6178063" y="7359648"/>
            <a:ext cx="74301" cy="108569"/>
          </a:xfrm>
          <a:prstGeom prst="rect">
            <a:avLst/>
          </a:prstGeom>
        </p:spPr>
      </p:pic>
      <p:sp>
        <p:nvSpPr>
          <p:cNvPr id="32" name="bg object 32"/>
          <p:cNvSpPr/>
          <p:nvPr/>
        </p:nvSpPr>
        <p:spPr>
          <a:xfrm>
            <a:off x="15936151" y="6892455"/>
            <a:ext cx="437515" cy="271145"/>
          </a:xfrm>
          <a:custGeom>
            <a:avLst/>
            <a:gdLst/>
            <a:ahLst/>
            <a:cxnLst/>
            <a:rect l="l" t="t" r="r" b="b"/>
            <a:pathLst>
              <a:path w="437515" h="271145">
                <a:moveTo>
                  <a:pt x="0" y="250918"/>
                </a:moveTo>
                <a:lnTo>
                  <a:pt x="809" y="211053"/>
                </a:lnTo>
                <a:lnTo>
                  <a:pt x="12555" y="170780"/>
                </a:lnTo>
                <a:lnTo>
                  <a:pt x="34269" y="131509"/>
                </a:lnTo>
                <a:lnTo>
                  <a:pt x="64982" y="94648"/>
                </a:lnTo>
                <a:lnTo>
                  <a:pt x="103724" y="61608"/>
                </a:lnTo>
                <a:lnTo>
                  <a:pt x="149525" y="33799"/>
                </a:lnTo>
                <a:lnTo>
                  <a:pt x="204492" y="11780"/>
                </a:lnTo>
                <a:lnTo>
                  <a:pt x="259035" y="584"/>
                </a:lnTo>
                <a:lnTo>
                  <a:pt x="304322" y="74"/>
                </a:lnTo>
                <a:lnTo>
                  <a:pt x="310913" y="0"/>
                </a:lnTo>
                <a:lnTo>
                  <a:pt x="357883" y="9816"/>
                </a:lnTo>
                <a:lnTo>
                  <a:pt x="397705" y="29823"/>
                </a:lnTo>
                <a:lnTo>
                  <a:pt x="428137" y="59808"/>
                </a:lnTo>
                <a:lnTo>
                  <a:pt x="437199" y="72460"/>
                </a:lnTo>
                <a:lnTo>
                  <a:pt x="421723" y="74010"/>
                </a:lnTo>
                <a:lnTo>
                  <a:pt x="403579" y="77262"/>
                </a:lnTo>
                <a:lnTo>
                  <a:pt x="403579" y="58455"/>
                </a:lnTo>
                <a:lnTo>
                  <a:pt x="385074" y="43073"/>
                </a:lnTo>
                <a:lnTo>
                  <a:pt x="337119" y="22599"/>
                </a:lnTo>
                <a:lnTo>
                  <a:pt x="274532" y="17615"/>
                </a:lnTo>
                <a:lnTo>
                  <a:pt x="271655" y="17588"/>
                </a:lnTo>
                <a:lnTo>
                  <a:pt x="233627" y="22934"/>
                </a:lnTo>
                <a:lnTo>
                  <a:pt x="195323" y="33771"/>
                </a:lnTo>
                <a:lnTo>
                  <a:pt x="157665" y="49903"/>
                </a:lnTo>
                <a:lnTo>
                  <a:pt x="95942" y="90518"/>
                </a:lnTo>
                <a:lnTo>
                  <a:pt x="49135" y="141858"/>
                </a:lnTo>
                <a:lnTo>
                  <a:pt x="23606" y="193338"/>
                </a:lnTo>
                <a:lnTo>
                  <a:pt x="17378" y="243582"/>
                </a:lnTo>
                <a:lnTo>
                  <a:pt x="17378" y="261991"/>
                </a:lnTo>
                <a:lnTo>
                  <a:pt x="5276" y="258058"/>
                </a:lnTo>
                <a:lnTo>
                  <a:pt x="809" y="256013"/>
                </a:lnTo>
                <a:lnTo>
                  <a:pt x="647" y="255939"/>
                </a:lnTo>
                <a:lnTo>
                  <a:pt x="0" y="250918"/>
                </a:lnTo>
                <a:close/>
              </a:path>
              <a:path w="437515" h="271145">
                <a:moveTo>
                  <a:pt x="17378" y="261991"/>
                </a:moveTo>
                <a:lnTo>
                  <a:pt x="17378" y="243582"/>
                </a:lnTo>
                <a:lnTo>
                  <a:pt x="43633" y="251239"/>
                </a:lnTo>
                <a:lnTo>
                  <a:pt x="67948" y="252613"/>
                </a:lnTo>
                <a:lnTo>
                  <a:pt x="124888" y="237207"/>
                </a:lnTo>
                <a:lnTo>
                  <a:pt x="177712" y="203180"/>
                </a:lnTo>
                <a:lnTo>
                  <a:pt x="245698" y="145472"/>
                </a:lnTo>
                <a:lnTo>
                  <a:pt x="254382" y="138042"/>
                </a:lnTo>
                <a:lnTo>
                  <a:pt x="304322" y="100440"/>
                </a:lnTo>
                <a:lnTo>
                  <a:pt x="341855" y="79333"/>
                </a:lnTo>
                <a:lnTo>
                  <a:pt x="403579" y="58455"/>
                </a:lnTo>
                <a:lnTo>
                  <a:pt x="403579" y="77262"/>
                </a:lnTo>
                <a:lnTo>
                  <a:pt x="397705" y="78315"/>
                </a:lnTo>
                <a:lnTo>
                  <a:pt x="397050" y="78433"/>
                </a:lnTo>
                <a:lnTo>
                  <a:pt x="363361" y="89667"/>
                </a:lnTo>
                <a:lnTo>
                  <a:pt x="322055" y="110751"/>
                </a:lnTo>
                <a:lnTo>
                  <a:pt x="274532" y="144722"/>
                </a:lnTo>
                <a:lnTo>
                  <a:pt x="214521" y="196441"/>
                </a:lnTo>
                <a:lnTo>
                  <a:pt x="188088" y="217974"/>
                </a:lnTo>
                <a:lnTo>
                  <a:pt x="160905" y="237389"/>
                </a:lnTo>
                <a:lnTo>
                  <a:pt x="132813" y="253428"/>
                </a:lnTo>
                <a:lnTo>
                  <a:pt x="99995" y="265883"/>
                </a:lnTo>
                <a:lnTo>
                  <a:pt x="67948" y="270800"/>
                </a:lnTo>
                <a:lnTo>
                  <a:pt x="36449" y="268188"/>
                </a:lnTo>
                <a:lnTo>
                  <a:pt x="17378" y="261991"/>
                </a:lnTo>
                <a:close/>
              </a:path>
            </a:pathLst>
          </a:custGeom>
          <a:solidFill>
            <a:srgbClr val="584A46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3" name="bg object 33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5965024" y="6964052"/>
            <a:ext cx="108431" cy="160647"/>
          </a:xfrm>
          <a:prstGeom prst="rect">
            <a:avLst/>
          </a:prstGeom>
        </p:spPr>
      </p:pic>
      <p:sp>
        <p:nvSpPr>
          <p:cNvPr id="34" name="bg object 34"/>
          <p:cNvSpPr/>
          <p:nvPr/>
        </p:nvSpPr>
        <p:spPr>
          <a:xfrm>
            <a:off x="16626141" y="6980046"/>
            <a:ext cx="321945" cy="133985"/>
          </a:xfrm>
          <a:custGeom>
            <a:avLst/>
            <a:gdLst/>
            <a:ahLst/>
            <a:cxnLst/>
            <a:rect l="l" t="t" r="r" b="b"/>
            <a:pathLst>
              <a:path w="321944" h="133984">
                <a:moveTo>
                  <a:pt x="149707" y="17411"/>
                </a:moveTo>
                <a:lnTo>
                  <a:pt x="134251" y="18707"/>
                </a:lnTo>
                <a:lnTo>
                  <a:pt x="98145" y="25057"/>
                </a:lnTo>
                <a:lnTo>
                  <a:pt x="56730" y="40144"/>
                </a:lnTo>
                <a:lnTo>
                  <a:pt x="25361" y="67665"/>
                </a:lnTo>
                <a:lnTo>
                  <a:pt x="33159" y="61810"/>
                </a:lnTo>
                <a:lnTo>
                  <a:pt x="56527" y="47853"/>
                </a:lnTo>
                <a:lnTo>
                  <a:pt x="95402" y="31242"/>
                </a:lnTo>
                <a:lnTo>
                  <a:pt x="149707" y="17411"/>
                </a:lnTo>
                <a:close/>
              </a:path>
              <a:path w="321944" h="133984">
                <a:moveTo>
                  <a:pt x="321437" y="133908"/>
                </a:moveTo>
                <a:lnTo>
                  <a:pt x="321119" y="123164"/>
                </a:lnTo>
                <a:lnTo>
                  <a:pt x="308787" y="80416"/>
                </a:lnTo>
                <a:lnTo>
                  <a:pt x="307543" y="78981"/>
                </a:lnTo>
                <a:lnTo>
                  <a:pt x="307543" y="112864"/>
                </a:lnTo>
                <a:lnTo>
                  <a:pt x="288353" y="106108"/>
                </a:lnTo>
                <a:lnTo>
                  <a:pt x="264058" y="100977"/>
                </a:lnTo>
                <a:lnTo>
                  <a:pt x="234365" y="98577"/>
                </a:lnTo>
                <a:lnTo>
                  <a:pt x="198932" y="100012"/>
                </a:lnTo>
                <a:lnTo>
                  <a:pt x="191173" y="100825"/>
                </a:lnTo>
                <a:lnTo>
                  <a:pt x="183324" y="101727"/>
                </a:lnTo>
                <a:lnTo>
                  <a:pt x="175463" y="102692"/>
                </a:lnTo>
                <a:lnTo>
                  <a:pt x="169202" y="103492"/>
                </a:lnTo>
                <a:lnTo>
                  <a:pt x="144792" y="106451"/>
                </a:lnTo>
                <a:lnTo>
                  <a:pt x="143852" y="106527"/>
                </a:lnTo>
                <a:lnTo>
                  <a:pt x="122237" y="108508"/>
                </a:lnTo>
                <a:lnTo>
                  <a:pt x="118668" y="108623"/>
                </a:lnTo>
                <a:lnTo>
                  <a:pt x="78536" y="107645"/>
                </a:lnTo>
                <a:lnTo>
                  <a:pt x="41046" y="95326"/>
                </a:lnTo>
                <a:lnTo>
                  <a:pt x="14401" y="69735"/>
                </a:lnTo>
                <a:lnTo>
                  <a:pt x="24295" y="55791"/>
                </a:lnTo>
                <a:lnTo>
                  <a:pt x="71945" y="23634"/>
                </a:lnTo>
                <a:lnTo>
                  <a:pt x="118668" y="12268"/>
                </a:lnTo>
                <a:lnTo>
                  <a:pt x="143852" y="11049"/>
                </a:lnTo>
                <a:lnTo>
                  <a:pt x="144792" y="11112"/>
                </a:lnTo>
                <a:lnTo>
                  <a:pt x="197624" y="18173"/>
                </a:lnTo>
                <a:lnTo>
                  <a:pt x="247662" y="38430"/>
                </a:lnTo>
                <a:lnTo>
                  <a:pt x="283286" y="66611"/>
                </a:lnTo>
                <a:lnTo>
                  <a:pt x="307543" y="112864"/>
                </a:lnTo>
                <a:lnTo>
                  <a:pt x="307543" y="78981"/>
                </a:lnTo>
                <a:lnTo>
                  <a:pt x="276999" y="43497"/>
                </a:lnTo>
                <a:lnTo>
                  <a:pt x="229831" y="15735"/>
                </a:lnTo>
                <a:lnTo>
                  <a:pt x="171361" y="431"/>
                </a:lnTo>
                <a:lnTo>
                  <a:pt x="167652" y="406"/>
                </a:lnTo>
                <a:lnTo>
                  <a:pt x="116484" y="0"/>
                </a:lnTo>
                <a:lnTo>
                  <a:pt x="67424" y="11950"/>
                </a:lnTo>
                <a:lnTo>
                  <a:pt x="27876" y="34836"/>
                </a:lnTo>
                <a:lnTo>
                  <a:pt x="1574" y="67221"/>
                </a:lnTo>
                <a:lnTo>
                  <a:pt x="0" y="70332"/>
                </a:lnTo>
                <a:lnTo>
                  <a:pt x="1841" y="73304"/>
                </a:lnTo>
                <a:lnTo>
                  <a:pt x="32867" y="104902"/>
                </a:lnTo>
                <a:lnTo>
                  <a:pt x="76796" y="120002"/>
                </a:lnTo>
                <a:lnTo>
                  <a:pt x="99123" y="121653"/>
                </a:lnTo>
                <a:lnTo>
                  <a:pt x="99771" y="121640"/>
                </a:lnTo>
                <a:lnTo>
                  <a:pt x="122237" y="121031"/>
                </a:lnTo>
                <a:lnTo>
                  <a:pt x="145719" y="118922"/>
                </a:lnTo>
                <a:lnTo>
                  <a:pt x="169786" y="116001"/>
                </a:lnTo>
                <a:lnTo>
                  <a:pt x="176949" y="115087"/>
                </a:lnTo>
                <a:lnTo>
                  <a:pt x="184746" y="114122"/>
                </a:lnTo>
                <a:lnTo>
                  <a:pt x="192506" y="113220"/>
                </a:lnTo>
                <a:lnTo>
                  <a:pt x="200152" y="112407"/>
                </a:lnTo>
                <a:lnTo>
                  <a:pt x="240563" y="111328"/>
                </a:lnTo>
                <a:lnTo>
                  <a:pt x="272415" y="115227"/>
                </a:lnTo>
                <a:lnTo>
                  <a:pt x="296087" y="121818"/>
                </a:lnTo>
                <a:lnTo>
                  <a:pt x="307543" y="126885"/>
                </a:lnTo>
                <a:lnTo>
                  <a:pt x="311937" y="128828"/>
                </a:lnTo>
                <a:lnTo>
                  <a:pt x="321437" y="133908"/>
                </a:lnTo>
                <a:close/>
              </a:path>
            </a:pathLst>
          </a:custGeom>
          <a:solidFill>
            <a:srgbClr val="584A4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bg object 35"/>
          <p:cNvSpPr/>
          <p:nvPr/>
        </p:nvSpPr>
        <p:spPr>
          <a:xfrm>
            <a:off x="16666173" y="6534686"/>
            <a:ext cx="401955" cy="266065"/>
          </a:xfrm>
          <a:custGeom>
            <a:avLst/>
            <a:gdLst/>
            <a:ahLst/>
            <a:cxnLst/>
            <a:rect l="l" t="t" r="r" b="b"/>
            <a:pathLst>
              <a:path w="401955" h="266065">
                <a:moveTo>
                  <a:pt x="0" y="205431"/>
                </a:moveTo>
                <a:lnTo>
                  <a:pt x="14345" y="159428"/>
                </a:lnTo>
                <a:lnTo>
                  <a:pt x="41747" y="114866"/>
                </a:lnTo>
                <a:lnTo>
                  <a:pt x="80751" y="74102"/>
                </a:lnTo>
                <a:lnTo>
                  <a:pt x="129901" y="39497"/>
                </a:lnTo>
                <a:lnTo>
                  <a:pt x="180395" y="16190"/>
                </a:lnTo>
                <a:lnTo>
                  <a:pt x="231021" y="3055"/>
                </a:lnTo>
                <a:lnTo>
                  <a:pt x="278339" y="83"/>
                </a:lnTo>
                <a:lnTo>
                  <a:pt x="279664" y="0"/>
                </a:lnTo>
                <a:lnTo>
                  <a:pt x="324209" y="6933"/>
                </a:lnTo>
                <a:lnTo>
                  <a:pt x="362541" y="23764"/>
                </a:lnTo>
                <a:lnTo>
                  <a:pt x="392546" y="50403"/>
                </a:lnTo>
                <a:lnTo>
                  <a:pt x="401648" y="61858"/>
                </a:lnTo>
                <a:lnTo>
                  <a:pt x="387211" y="64055"/>
                </a:lnTo>
                <a:lnTo>
                  <a:pt x="369440" y="68198"/>
                </a:lnTo>
                <a:lnTo>
                  <a:pt x="369440" y="50344"/>
                </a:lnTo>
                <a:lnTo>
                  <a:pt x="351329" y="36817"/>
                </a:lnTo>
                <a:lnTo>
                  <a:pt x="329832" y="26627"/>
                </a:lnTo>
                <a:lnTo>
                  <a:pt x="305341" y="19950"/>
                </a:lnTo>
                <a:lnTo>
                  <a:pt x="278339" y="16969"/>
                </a:lnTo>
                <a:lnTo>
                  <a:pt x="244898" y="18362"/>
                </a:lnTo>
                <a:lnTo>
                  <a:pt x="172849" y="37275"/>
                </a:lnTo>
                <a:lnTo>
                  <a:pt x="138296" y="54208"/>
                </a:lnTo>
                <a:lnTo>
                  <a:pt x="82376" y="95338"/>
                </a:lnTo>
                <a:lnTo>
                  <a:pt x="40946" y="145810"/>
                </a:lnTo>
                <a:lnTo>
                  <a:pt x="19505" y="195326"/>
                </a:lnTo>
                <a:lnTo>
                  <a:pt x="15490" y="219577"/>
                </a:lnTo>
                <a:lnTo>
                  <a:pt x="15490" y="259634"/>
                </a:lnTo>
                <a:lnTo>
                  <a:pt x="5443" y="256930"/>
                </a:lnTo>
                <a:lnTo>
                  <a:pt x="1010" y="255184"/>
                </a:lnTo>
                <a:lnTo>
                  <a:pt x="167" y="250516"/>
                </a:lnTo>
                <a:lnTo>
                  <a:pt x="0" y="205431"/>
                </a:lnTo>
                <a:close/>
              </a:path>
              <a:path w="401955" h="266065">
                <a:moveTo>
                  <a:pt x="15490" y="259634"/>
                </a:moveTo>
                <a:lnTo>
                  <a:pt x="15490" y="219577"/>
                </a:lnTo>
                <a:lnTo>
                  <a:pt x="16114" y="242768"/>
                </a:lnTo>
                <a:lnTo>
                  <a:pt x="40946" y="248631"/>
                </a:lnTo>
                <a:lnTo>
                  <a:pt x="41109" y="248669"/>
                </a:lnTo>
                <a:lnTo>
                  <a:pt x="65931" y="248789"/>
                </a:lnTo>
                <a:lnTo>
                  <a:pt x="90981" y="243099"/>
                </a:lnTo>
                <a:lnTo>
                  <a:pt x="140954" y="215913"/>
                </a:lnTo>
                <a:lnTo>
                  <a:pt x="187578" y="176218"/>
                </a:lnTo>
                <a:lnTo>
                  <a:pt x="225534" y="139654"/>
                </a:lnTo>
                <a:lnTo>
                  <a:pt x="233316" y="132254"/>
                </a:lnTo>
                <a:lnTo>
                  <a:pt x="278339" y="94544"/>
                </a:lnTo>
                <a:lnTo>
                  <a:pt x="312534" y="72926"/>
                </a:lnTo>
                <a:lnTo>
                  <a:pt x="369440" y="50344"/>
                </a:lnTo>
                <a:lnTo>
                  <a:pt x="369440" y="68198"/>
                </a:lnTo>
                <a:lnTo>
                  <a:pt x="364281" y="69401"/>
                </a:lnTo>
                <a:lnTo>
                  <a:pt x="333218" y="81566"/>
                </a:lnTo>
                <a:lnTo>
                  <a:pt x="295487" y="103345"/>
                </a:lnTo>
                <a:lnTo>
                  <a:pt x="252554" y="137533"/>
                </a:lnTo>
                <a:lnTo>
                  <a:pt x="198770" y="188979"/>
                </a:lnTo>
                <a:lnTo>
                  <a:pt x="175010" y="210467"/>
                </a:lnTo>
                <a:lnTo>
                  <a:pt x="150449" y="230005"/>
                </a:lnTo>
                <a:lnTo>
                  <a:pt x="124879" y="246436"/>
                </a:lnTo>
                <a:lnTo>
                  <a:pt x="94690" y="259705"/>
                </a:lnTo>
                <a:lnTo>
                  <a:pt x="64860" y="265864"/>
                </a:lnTo>
                <a:lnTo>
                  <a:pt x="35180" y="264933"/>
                </a:lnTo>
                <a:lnTo>
                  <a:pt x="15490" y="259634"/>
                </a:lnTo>
                <a:close/>
              </a:path>
            </a:pathLst>
          </a:custGeom>
          <a:solidFill>
            <a:srgbClr val="584A46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6" name="bg object 36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6692507" y="6610294"/>
            <a:ext cx="93916" cy="155959"/>
          </a:xfrm>
          <a:prstGeom prst="rect">
            <a:avLst/>
          </a:prstGeom>
        </p:spPr>
      </p:pic>
      <p:sp>
        <p:nvSpPr>
          <p:cNvPr id="37" name="bg object 37"/>
          <p:cNvSpPr/>
          <p:nvPr/>
        </p:nvSpPr>
        <p:spPr>
          <a:xfrm>
            <a:off x="16431438" y="6058199"/>
            <a:ext cx="277495" cy="379095"/>
          </a:xfrm>
          <a:custGeom>
            <a:avLst/>
            <a:gdLst/>
            <a:ahLst/>
            <a:cxnLst/>
            <a:rect l="l" t="t" r="r" b="b"/>
            <a:pathLst>
              <a:path w="277494" h="379095">
                <a:moveTo>
                  <a:pt x="0" y="38941"/>
                </a:moveTo>
                <a:lnTo>
                  <a:pt x="5426" y="9385"/>
                </a:lnTo>
                <a:lnTo>
                  <a:pt x="6740" y="4952"/>
                </a:lnTo>
                <a:lnTo>
                  <a:pt x="11232" y="3756"/>
                </a:lnTo>
                <a:lnTo>
                  <a:pt x="55036" y="0"/>
                </a:lnTo>
                <a:lnTo>
                  <a:pt x="100900" y="10274"/>
                </a:lnTo>
                <a:lnTo>
                  <a:pt x="146407" y="33352"/>
                </a:lnTo>
                <a:lnTo>
                  <a:pt x="189141" y="68007"/>
                </a:lnTo>
                <a:lnTo>
                  <a:pt x="226684" y="113012"/>
                </a:lnTo>
                <a:lnTo>
                  <a:pt x="253367" y="160246"/>
                </a:lnTo>
                <a:lnTo>
                  <a:pt x="270182" y="208419"/>
                </a:lnTo>
                <a:lnTo>
                  <a:pt x="277043" y="255468"/>
                </a:lnTo>
                <a:lnTo>
                  <a:pt x="273866" y="299328"/>
                </a:lnTo>
                <a:lnTo>
                  <a:pt x="260566" y="337935"/>
                </a:lnTo>
                <a:lnTo>
                  <a:pt x="260566" y="256280"/>
                </a:lnTo>
                <a:lnTo>
                  <a:pt x="256272" y="221964"/>
                </a:lnTo>
                <a:lnTo>
                  <a:pt x="232278" y="154615"/>
                </a:lnTo>
                <a:lnTo>
                  <a:pt x="191993" y="95122"/>
                </a:lnTo>
                <a:lnTo>
                  <a:pt x="143273" y="51155"/>
                </a:lnTo>
                <a:lnTo>
                  <a:pt x="91188" y="24458"/>
                </a:lnTo>
                <a:lnTo>
                  <a:pt x="43167" y="16230"/>
                </a:lnTo>
                <a:lnTo>
                  <a:pt x="42529" y="16177"/>
                </a:lnTo>
                <a:lnTo>
                  <a:pt x="20019" y="18624"/>
                </a:lnTo>
                <a:lnTo>
                  <a:pt x="16279" y="43402"/>
                </a:lnTo>
                <a:lnTo>
                  <a:pt x="16279" y="108276"/>
                </a:lnTo>
                <a:lnTo>
                  <a:pt x="9831" y="96376"/>
                </a:lnTo>
                <a:lnTo>
                  <a:pt x="1456" y="67870"/>
                </a:lnTo>
                <a:lnTo>
                  <a:pt x="0" y="38941"/>
                </a:lnTo>
                <a:close/>
              </a:path>
              <a:path w="277494" h="379095">
                <a:moveTo>
                  <a:pt x="16279" y="108276"/>
                </a:moveTo>
                <a:lnTo>
                  <a:pt x="16279" y="43402"/>
                </a:lnTo>
                <a:lnTo>
                  <a:pt x="18136" y="67539"/>
                </a:lnTo>
                <a:lnTo>
                  <a:pt x="25658" y="91434"/>
                </a:lnTo>
                <a:lnTo>
                  <a:pt x="56070" y="137853"/>
                </a:lnTo>
                <a:lnTo>
                  <a:pt x="98396" y="180026"/>
                </a:lnTo>
                <a:lnTo>
                  <a:pt x="136989" y="214005"/>
                </a:lnTo>
                <a:lnTo>
                  <a:pt x="144801" y="220982"/>
                </a:lnTo>
                <a:lnTo>
                  <a:pt x="185028" y="261732"/>
                </a:lnTo>
                <a:lnTo>
                  <a:pt x="208773" y="293237"/>
                </a:lnTo>
                <a:lnTo>
                  <a:pt x="235255" y="346764"/>
                </a:lnTo>
                <a:lnTo>
                  <a:pt x="246981" y="328070"/>
                </a:lnTo>
                <a:lnTo>
                  <a:pt x="255177" y="306352"/>
                </a:lnTo>
                <a:lnTo>
                  <a:pt x="259714" y="282009"/>
                </a:lnTo>
                <a:lnTo>
                  <a:pt x="260566" y="251679"/>
                </a:lnTo>
                <a:lnTo>
                  <a:pt x="260566" y="337935"/>
                </a:lnTo>
                <a:lnTo>
                  <a:pt x="237060" y="369223"/>
                </a:lnTo>
                <a:lnTo>
                  <a:pt x="226684" y="378993"/>
                </a:lnTo>
                <a:lnTo>
                  <a:pt x="223349" y="365144"/>
                </a:lnTo>
                <a:lnTo>
                  <a:pt x="216334" y="343268"/>
                </a:lnTo>
                <a:lnTo>
                  <a:pt x="177853" y="279091"/>
                </a:lnTo>
                <a:lnTo>
                  <a:pt x="141201" y="240058"/>
                </a:lnTo>
                <a:lnTo>
                  <a:pt x="86894" y="191895"/>
                </a:lnTo>
                <a:lnTo>
                  <a:pt x="64116" y="170518"/>
                </a:lnTo>
                <a:lnTo>
                  <a:pt x="43167" y="148207"/>
                </a:lnTo>
                <a:lnTo>
                  <a:pt x="25159" y="124663"/>
                </a:lnTo>
                <a:lnTo>
                  <a:pt x="16279" y="108276"/>
                </a:lnTo>
                <a:close/>
              </a:path>
            </a:pathLst>
          </a:custGeom>
          <a:solidFill>
            <a:srgbClr val="584A46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8" name="bg object 38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6463149" y="6085847"/>
            <a:ext cx="159156" cy="78891"/>
          </a:xfrm>
          <a:prstGeom prst="rect">
            <a:avLst/>
          </a:prstGeom>
        </p:spPr>
      </p:pic>
      <p:sp>
        <p:nvSpPr>
          <p:cNvPr id="39" name="bg object 39"/>
          <p:cNvSpPr/>
          <p:nvPr/>
        </p:nvSpPr>
        <p:spPr>
          <a:xfrm>
            <a:off x="15872686" y="5834483"/>
            <a:ext cx="356870" cy="241935"/>
          </a:xfrm>
          <a:custGeom>
            <a:avLst/>
            <a:gdLst/>
            <a:ahLst/>
            <a:cxnLst/>
            <a:rect l="l" t="t" r="r" b="b"/>
            <a:pathLst>
              <a:path w="356869" h="241935">
                <a:moveTo>
                  <a:pt x="0" y="189273"/>
                </a:moveTo>
                <a:lnTo>
                  <a:pt x="11815" y="147712"/>
                </a:lnTo>
                <a:lnTo>
                  <a:pt x="35363" y="107143"/>
                </a:lnTo>
                <a:lnTo>
                  <a:pt x="69393" y="69720"/>
                </a:lnTo>
                <a:lnTo>
                  <a:pt x="112658" y="37599"/>
                </a:lnTo>
                <a:lnTo>
                  <a:pt x="166440" y="12244"/>
                </a:lnTo>
                <a:lnTo>
                  <a:pt x="220174" y="0"/>
                </a:lnTo>
                <a:lnTo>
                  <a:pt x="262524" y="680"/>
                </a:lnTo>
                <a:lnTo>
                  <a:pt x="269461" y="791"/>
                </a:lnTo>
                <a:lnTo>
                  <a:pt x="270582" y="809"/>
                </a:lnTo>
                <a:lnTo>
                  <a:pt x="314388" y="14617"/>
                </a:lnTo>
                <a:lnTo>
                  <a:pt x="348313" y="41365"/>
                </a:lnTo>
                <a:lnTo>
                  <a:pt x="356728" y="51408"/>
                </a:lnTo>
                <a:lnTo>
                  <a:pt x="343841" y="53782"/>
                </a:lnTo>
                <a:lnTo>
                  <a:pt x="327599" y="57979"/>
                </a:lnTo>
                <a:lnTo>
                  <a:pt x="327599" y="41875"/>
                </a:lnTo>
                <a:lnTo>
                  <a:pt x="311057" y="30153"/>
                </a:lnTo>
                <a:lnTo>
                  <a:pt x="291559" y="21503"/>
                </a:lnTo>
                <a:lnTo>
                  <a:pt x="269461" y="16071"/>
                </a:lnTo>
                <a:lnTo>
                  <a:pt x="245118" y="14002"/>
                </a:lnTo>
                <a:lnTo>
                  <a:pt x="214264" y="16113"/>
                </a:lnTo>
                <a:lnTo>
                  <a:pt x="151110" y="34638"/>
                </a:lnTo>
                <a:lnTo>
                  <a:pt x="94428" y="68515"/>
                </a:lnTo>
                <a:lnTo>
                  <a:pt x="51542" y="110933"/>
                </a:lnTo>
                <a:lnTo>
                  <a:pt x="24338" y="157361"/>
                </a:lnTo>
                <a:lnTo>
                  <a:pt x="14193" y="201584"/>
                </a:lnTo>
                <a:lnTo>
                  <a:pt x="14193" y="237235"/>
                </a:lnTo>
                <a:lnTo>
                  <a:pt x="6050" y="235260"/>
                </a:lnTo>
                <a:lnTo>
                  <a:pt x="2029" y="233848"/>
                </a:lnTo>
                <a:lnTo>
                  <a:pt x="1166" y="229670"/>
                </a:lnTo>
                <a:lnTo>
                  <a:pt x="0" y="189273"/>
                </a:lnTo>
                <a:close/>
              </a:path>
              <a:path w="356869" h="241935">
                <a:moveTo>
                  <a:pt x="14193" y="237235"/>
                </a:moveTo>
                <a:lnTo>
                  <a:pt x="14193" y="201584"/>
                </a:lnTo>
                <a:lnTo>
                  <a:pt x="15269" y="222353"/>
                </a:lnTo>
                <a:lnTo>
                  <a:pt x="37819" y="227077"/>
                </a:lnTo>
                <a:lnTo>
                  <a:pt x="82397" y="220966"/>
                </a:lnTo>
                <a:lnTo>
                  <a:pt x="126565" y="195463"/>
                </a:lnTo>
                <a:lnTo>
                  <a:pt x="167457" y="158813"/>
                </a:lnTo>
                <a:lnTo>
                  <a:pt x="200651" y="125161"/>
                </a:lnTo>
                <a:lnTo>
                  <a:pt x="207463" y="118358"/>
                </a:lnTo>
                <a:lnTo>
                  <a:pt x="246964" y="83551"/>
                </a:lnTo>
                <a:lnTo>
                  <a:pt x="304178" y="49934"/>
                </a:lnTo>
                <a:lnTo>
                  <a:pt x="327599" y="41875"/>
                </a:lnTo>
                <a:lnTo>
                  <a:pt x="327599" y="57979"/>
                </a:lnTo>
                <a:lnTo>
                  <a:pt x="323412" y="59062"/>
                </a:lnTo>
                <a:lnTo>
                  <a:pt x="295848" y="70675"/>
                </a:lnTo>
                <a:lnTo>
                  <a:pt x="262524" y="91064"/>
                </a:lnTo>
                <a:lnTo>
                  <a:pt x="224817" y="122670"/>
                </a:lnTo>
                <a:lnTo>
                  <a:pt x="177777" y="169979"/>
                </a:lnTo>
                <a:lnTo>
                  <a:pt x="156975" y="189785"/>
                </a:lnTo>
                <a:lnTo>
                  <a:pt x="135405" y="207859"/>
                </a:lnTo>
                <a:lnTo>
                  <a:pt x="112854" y="223158"/>
                </a:lnTo>
                <a:lnTo>
                  <a:pt x="86103" y="235734"/>
                </a:lnTo>
                <a:lnTo>
                  <a:pt x="59511" y="241934"/>
                </a:lnTo>
                <a:lnTo>
                  <a:pt x="51542" y="241885"/>
                </a:lnTo>
                <a:lnTo>
                  <a:pt x="32889" y="241771"/>
                </a:lnTo>
                <a:lnTo>
                  <a:pt x="14193" y="237235"/>
                </a:lnTo>
                <a:close/>
              </a:path>
            </a:pathLst>
          </a:custGeom>
          <a:solidFill>
            <a:srgbClr val="584A46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40" name="bg object 40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5896881" y="5904623"/>
            <a:ext cx="80637" cy="141954"/>
          </a:xfrm>
          <a:prstGeom prst="rect">
            <a:avLst/>
          </a:prstGeom>
        </p:spPr>
      </p:pic>
      <p:sp>
        <p:nvSpPr>
          <p:cNvPr id="41" name="bg object 41"/>
          <p:cNvSpPr/>
          <p:nvPr/>
        </p:nvSpPr>
        <p:spPr>
          <a:xfrm>
            <a:off x="15819539" y="5359043"/>
            <a:ext cx="403225" cy="316865"/>
          </a:xfrm>
          <a:custGeom>
            <a:avLst/>
            <a:gdLst/>
            <a:ahLst/>
            <a:cxnLst/>
            <a:rect l="l" t="t" r="r" b="b"/>
            <a:pathLst>
              <a:path w="403225" h="316864">
                <a:moveTo>
                  <a:pt x="230784" y="57480"/>
                </a:moveTo>
                <a:lnTo>
                  <a:pt x="209511" y="49758"/>
                </a:lnTo>
                <a:lnTo>
                  <a:pt x="157772" y="36106"/>
                </a:lnTo>
                <a:lnTo>
                  <a:pt x="93649" y="30810"/>
                </a:lnTo>
                <a:lnTo>
                  <a:pt x="35267" y="48145"/>
                </a:lnTo>
                <a:lnTo>
                  <a:pt x="49187" y="45148"/>
                </a:lnTo>
                <a:lnTo>
                  <a:pt x="88684" y="40919"/>
                </a:lnTo>
                <a:lnTo>
                  <a:pt x="150355" y="42646"/>
                </a:lnTo>
                <a:lnTo>
                  <a:pt x="230784" y="57480"/>
                </a:lnTo>
                <a:close/>
              </a:path>
              <a:path w="403225" h="316864">
                <a:moveTo>
                  <a:pt x="402805" y="266585"/>
                </a:moveTo>
                <a:lnTo>
                  <a:pt x="402107" y="228498"/>
                </a:lnTo>
                <a:lnTo>
                  <a:pt x="391998" y="189369"/>
                </a:lnTo>
                <a:lnTo>
                  <a:pt x="385305" y="175615"/>
                </a:lnTo>
                <a:lnTo>
                  <a:pt x="385305" y="256400"/>
                </a:lnTo>
                <a:lnTo>
                  <a:pt x="381723" y="280466"/>
                </a:lnTo>
                <a:lnTo>
                  <a:pt x="331343" y="238112"/>
                </a:lnTo>
                <a:lnTo>
                  <a:pt x="293446" y="216776"/>
                </a:lnTo>
                <a:lnTo>
                  <a:pt x="245618" y="197040"/>
                </a:lnTo>
                <a:lnTo>
                  <a:pt x="201866" y="182803"/>
                </a:lnTo>
                <a:lnTo>
                  <a:pt x="169875" y="172529"/>
                </a:lnTo>
                <a:lnTo>
                  <a:pt x="108521" y="148640"/>
                </a:lnTo>
                <a:lnTo>
                  <a:pt x="57315" y="115214"/>
                </a:lnTo>
                <a:lnTo>
                  <a:pt x="26619" y="70853"/>
                </a:lnTo>
                <a:lnTo>
                  <a:pt x="19456" y="44183"/>
                </a:lnTo>
                <a:lnTo>
                  <a:pt x="41097" y="31762"/>
                </a:lnTo>
                <a:lnTo>
                  <a:pt x="93891" y="18643"/>
                </a:lnTo>
                <a:lnTo>
                  <a:pt x="123901" y="18237"/>
                </a:lnTo>
                <a:lnTo>
                  <a:pt x="158280" y="22593"/>
                </a:lnTo>
                <a:lnTo>
                  <a:pt x="226898" y="45466"/>
                </a:lnTo>
                <a:lnTo>
                  <a:pt x="293865" y="87782"/>
                </a:lnTo>
                <a:lnTo>
                  <a:pt x="323265" y="115138"/>
                </a:lnTo>
                <a:lnTo>
                  <a:pt x="347814" y="145161"/>
                </a:lnTo>
                <a:lnTo>
                  <a:pt x="377825" y="204266"/>
                </a:lnTo>
                <a:lnTo>
                  <a:pt x="385305" y="256400"/>
                </a:lnTo>
                <a:lnTo>
                  <a:pt x="385305" y="175615"/>
                </a:lnTo>
                <a:lnTo>
                  <a:pt x="345998" y="113144"/>
                </a:lnTo>
                <a:lnTo>
                  <a:pt x="311365" y="78625"/>
                </a:lnTo>
                <a:lnTo>
                  <a:pt x="269824" y="48221"/>
                </a:lnTo>
                <a:lnTo>
                  <a:pt x="221792" y="23279"/>
                </a:lnTo>
                <a:lnTo>
                  <a:pt x="172948" y="7175"/>
                </a:lnTo>
                <a:lnTo>
                  <a:pt x="125031" y="0"/>
                </a:lnTo>
                <a:lnTo>
                  <a:pt x="123901" y="38"/>
                </a:lnTo>
                <a:lnTo>
                  <a:pt x="79743" y="1841"/>
                </a:lnTo>
                <a:lnTo>
                  <a:pt x="38823" y="12814"/>
                </a:lnTo>
                <a:lnTo>
                  <a:pt x="4000" y="33020"/>
                </a:lnTo>
                <a:lnTo>
                  <a:pt x="0" y="36220"/>
                </a:lnTo>
                <a:lnTo>
                  <a:pt x="647" y="41300"/>
                </a:lnTo>
                <a:lnTo>
                  <a:pt x="8216" y="73533"/>
                </a:lnTo>
                <a:lnTo>
                  <a:pt x="19456" y="96062"/>
                </a:lnTo>
                <a:lnTo>
                  <a:pt x="22466" y="102108"/>
                </a:lnTo>
                <a:lnTo>
                  <a:pt x="71475" y="148971"/>
                </a:lnTo>
                <a:lnTo>
                  <a:pt x="131064" y="178092"/>
                </a:lnTo>
                <a:lnTo>
                  <a:pt x="196405" y="200190"/>
                </a:lnTo>
                <a:lnTo>
                  <a:pt x="207251" y="203619"/>
                </a:lnTo>
                <a:lnTo>
                  <a:pt x="218160" y="207098"/>
                </a:lnTo>
                <a:lnTo>
                  <a:pt x="293865" y="237477"/>
                </a:lnTo>
                <a:lnTo>
                  <a:pt x="333717" y="262089"/>
                </a:lnTo>
                <a:lnTo>
                  <a:pt x="377825" y="304292"/>
                </a:lnTo>
                <a:lnTo>
                  <a:pt x="385305" y="314147"/>
                </a:lnTo>
                <a:lnTo>
                  <a:pt x="387299" y="316763"/>
                </a:lnTo>
                <a:lnTo>
                  <a:pt x="393458" y="302361"/>
                </a:lnTo>
                <a:lnTo>
                  <a:pt x="402805" y="266585"/>
                </a:lnTo>
                <a:close/>
              </a:path>
            </a:pathLst>
          </a:custGeom>
          <a:solidFill>
            <a:srgbClr val="584A4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bg object 42"/>
          <p:cNvSpPr/>
          <p:nvPr/>
        </p:nvSpPr>
        <p:spPr>
          <a:xfrm>
            <a:off x="15941244" y="5036235"/>
            <a:ext cx="335280" cy="228600"/>
          </a:xfrm>
          <a:custGeom>
            <a:avLst/>
            <a:gdLst/>
            <a:ahLst/>
            <a:cxnLst/>
            <a:rect l="l" t="t" r="r" b="b"/>
            <a:pathLst>
              <a:path w="335280" h="228600">
                <a:moveTo>
                  <a:pt x="183400" y="36461"/>
                </a:moveTo>
                <a:lnTo>
                  <a:pt x="166039" y="32080"/>
                </a:lnTo>
                <a:lnTo>
                  <a:pt x="124218" y="25450"/>
                </a:lnTo>
                <a:lnTo>
                  <a:pt x="73304" y="26390"/>
                </a:lnTo>
                <a:lnTo>
                  <a:pt x="28714" y="44704"/>
                </a:lnTo>
                <a:lnTo>
                  <a:pt x="39446" y="41224"/>
                </a:lnTo>
                <a:lnTo>
                  <a:pt x="70205" y="34747"/>
                </a:lnTo>
                <a:lnTo>
                  <a:pt x="118897" y="31191"/>
                </a:lnTo>
                <a:lnTo>
                  <a:pt x="183400" y="36461"/>
                </a:lnTo>
                <a:close/>
              </a:path>
              <a:path w="335280" h="228600">
                <a:moveTo>
                  <a:pt x="335026" y="175475"/>
                </a:moveTo>
                <a:lnTo>
                  <a:pt x="323634" y="133400"/>
                </a:lnTo>
                <a:lnTo>
                  <a:pt x="320929" y="129032"/>
                </a:lnTo>
                <a:lnTo>
                  <a:pt x="320929" y="180759"/>
                </a:lnTo>
                <a:lnTo>
                  <a:pt x="320027" y="199974"/>
                </a:lnTo>
                <a:lnTo>
                  <a:pt x="276987" y="170649"/>
                </a:lnTo>
                <a:lnTo>
                  <a:pt x="206209" y="145173"/>
                </a:lnTo>
                <a:lnTo>
                  <a:pt x="170637" y="137426"/>
                </a:lnTo>
                <a:lnTo>
                  <a:pt x="144614" y="131876"/>
                </a:lnTo>
                <a:lnTo>
                  <a:pt x="94411" y="117970"/>
                </a:lnTo>
                <a:lnTo>
                  <a:pt x="51422" y="95745"/>
                </a:lnTo>
                <a:lnTo>
                  <a:pt x="23723" y="63246"/>
                </a:lnTo>
                <a:lnTo>
                  <a:pt x="15963" y="42811"/>
                </a:lnTo>
                <a:lnTo>
                  <a:pt x="32016" y="31318"/>
                </a:lnTo>
                <a:lnTo>
                  <a:pt x="51015" y="22580"/>
                </a:lnTo>
                <a:lnTo>
                  <a:pt x="51422" y="22479"/>
                </a:lnTo>
                <a:lnTo>
                  <a:pt x="72529" y="16789"/>
                </a:lnTo>
                <a:lnTo>
                  <a:pt x="96139" y="14084"/>
                </a:lnTo>
                <a:lnTo>
                  <a:pt x="123545" y="14770"/>
                </a:lnTo>
                <a:lnTo>
                  <a:pt x="151422" y="19202"/>
                </a:lnTo>
                <a:lnTo>
                  <a:pt x="207060" y="39014"/>
                </a:lnTo>
                <a:lnTo>
                  <a:pt x="260819" y="74485"/>
                </a:lnTo>
                <a:lnTo>
                  <a:pt x="300050" y="119811"/>
                </a:lnTo>
                <a:lnTo>
                  <a:pt x="317855" y="160743"/>
                </a:lnTo>
                <a:lnTo>
                  <a:pt x="320929" y="180759"/>
                </a:lnTo>
                <a:lnTo>
                  <a:pt x="320929" y="129032"/>
                </a:lnTo>
                <a:lnTo>
                  <a:pt x="298475" y="92722"/>
                </a:lnTo>
                <a:lnTo>
                  <a:pt x="261188" y="56057"/>
                </a:lnTo>
                <a:lnTo>
                  <a:pt x="213410" y="26060"/>
                </a:lnTo>
                <a:lnTo>
                  <a:pt x="165620" y="7924"/>
                </a:lnTo>
                <a:lnTo>
                  <a:pt x="118948" y="0"/>
                </a:lnTo>
                <a:lnTo>
                  <a:pt x="114515" y="50"/>
                </a:lnTo>
                <a:lnTo>
                  <a:pt x="73837" y="1841"/>
                </a:lnTo>
                <a:lnTo>
                  <a:pt x="34582" y="13665"/>
                </a:lnTo>
                <a:lnTo>
                  <a:pt x="2908" y="35280"/>
                </a:lnTo>
                <a:lnTo>
                  <a:pt x="0" y="38112"/>
                </a:lnTo>
                <a:lnTo>
                  <a:pt x="901" y="42049"/>
                </a:lnTo>
                <a:lnTo>
                  <a:pt x="15963" y="77139"/>
                </a:lnTo>
                <a:lnTo>
                  <a:pt x="41516" y="106248"/>
                </a:lnTo>
                <a:lnTo>
                  <a:pt x="89039" y="131368"/>
                </a:lnTo>
                <a:lnTo>
                  <a:pt x="140982" y="145846"/>
                </a:lnTo>
                <a:lnTo>
                  <a:pt x="176530" y="153377"/>
                </a:lnTo>
                <a:lnTo>
                  <a:pt x="185407" y="155270"/>
                </a:lnTo>
                <a:lnTo>
                  <a:pt x="247421" y="173151"/>
                </a:lnTo>
                <a:lnTo>
                  <a:pt x="304139" y="205422"/>
                </a:lnTo>
                <a:lnTo>
                  <a:pt x="327304" y="228142"/>
                </a:lnTo>
                <a:lnTo>
                  <a:pt x="331000" y="216268"/>
                </a:lnTo>
                <a:lnTo>
                  <a:pt x="335026" y="175475"/>
                </a:lnTo>
                <a:close/>
              </a:path>
            </a:pathLst>
          </a:custGeom>
          <a:solidFill>
            <a:srgbClr val="584A4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bg object 43"/>
          <p:cNvSpPr/>
          <p:nvPr/>
        </p:nvSpPr>
        <p:spPr>
          <a:xfrm>
            <a:off x="16144206" y="4164307"/>
            <a:ext cx="307340" cy="419100"/>
          </a:xfrm>
          <a:custGeom>
            <a:avLst/>
            <a:gdLst/>
            <a:ahLst/>
            <a:cxnLst/>
            <a:rect l="l" t="t" r="r" b="b"/>
            <a:pathLst>
              <a:path w="307340" h="419100">
                <a:moveTo>
                  <a:pt x="0" y="43701"/>
                </a:moveTo>
                <a:lnTo>
                  <a:pt x="5885" y="10975"/>
                </a:lnTo>
                <a:lnTo>
                  <a:pt x="7337" y="6052"/>
                </a:lnTo>
                <a:lnTo>
                  <a:pt x="12280" y="4718"/>
                </a:lnTo>
                <a:lnTo>
                  <a:pt x="52432" y="0"/>
                </a:lnTo>
                <a:lnTo>
                  <a:pt x="94512" y="6214"/>
                </a:lnTo>
                <a:lnTo>
                  <a:pt x="136970" y="22582"/>
                </a:lnTo>
                <a:lnTo>
                  <a:pt x="178256" y="48323"/>
                </a:lnTo>
                <a:lnTo>
                  <a:pt x="216821" y="82656"/>
                </a:lnTo>
                <a:lnTo>
                  <a:pt x="251113" y="124801"/>
                </a:lnTo>
                <a:lnTo>
                  <a:pt x="277241" y="169397"/>
                </a:lnTo>
                <a:lnTo>
                  <a:pt x="295360" y="215019"/>
                </a:lnTo>
                <a:lnTo>
                  <a:pt x="305406" y="260231"/>
                </a:lnTo>
                <a:lnTo>
                  <a:pt x="307313" y="303596"/>
                </a:lnTo>
                <a:lnTo>
                  <a:pt x="301019" y="343680"/>
                </a:lnTo>
                <a:lnTo>
                  <a:pt x="289028" y="372805"/>
                </a:lnTo>
                <a:lnTo>
                  <a:pt x="289028" y="282271"/>
                </a:lnTo>
                <a:lnTo>
                  <a:pt x="284264" y="245231"/>
                </a:lnTo>
                <a:lnTo>
                  <a:pt x="273631" y="207770"/>
                </a:lnTo>
                <a:lnTo>
                  <a:pt x="257451" y="170791"/>
                </a:lnTo>
                <a:lnTo>
                  <a:pt x="236048" y="135197"/>
                </a:lnTo>
                <a:lnTo>
                  <a:pt x="186707" y="78848"/>
                </a:lnTo>
                <a:lnTo>
                  <a:pt x="128656" y="38946"/>
                </a:lnTo>
                <a:lnTo>
                  <a:pt x="73412" y="20437"/>
                </a:lnTo>
                <a:lnTo>
                  <a:pt x="46961" y="18349"/>
                </a:lnTo>
                <a:lnTo>
                  <a:pt x="22068" y="21155"/>
                </a:lnTo>
                <a:lnTo>
                  <a:pt x="18020" y="48575"/>
                </a:lnTo>
                <a:lnTo>
                  <a:pt x="18020" y="119877"/>
                </a:lnTo>
                <a:lnTo>
                  <a:pt x="11104" y="107217"/>
                </a:lnTo>
                <a:lnTo>
                  <a:pt x="1727" y="75707"/>
                </a:lnTo>
                <a:lnTo>
                  <a:pt x="0" y="43701"/>
                </a:lnTo>
                <a:close/>
              </a:path>
              <a:path w="307340" h="419100">
                <a:moveTo>
                  <a:pt x="18020" y="119877"/>
                </a:moveTo>
                <a:lnTo>
                  <a:pt x="18020" y="48575"/>
                </a:lnTo>
                <a:lnTo>
                  <a:pt x="20167" y="75278"/>
                </a:lnTo>
                <a:lnTo>
                  <a:pt x="28586" y="101694"/>
                </a:lnTo>
                <a:lnTo>
                  <a:pt x="62421" y="152936"/>
                </a:lnTo>
                <a:lnTo>
                  <a:pt x="109413" y="199416"/>
                </a:lnTo>
                <a:lnTo>
                  <a:pt x="152258" y="236872"/>
                </a:lnTo>
                <a:lnTo>
                  <a:pt x="160923" y="244566"/>
                </a:lnTo>
                <a:lnTo>
                  <a:pt x="205591" y="289516"/>
                </a:lnTo>
                <a:lnTo>
                  <a:pt x="231988" y="324289"/>
                </a:lnTo>
                <a:lnTo>
                  <a:pt x="261509" y="383386"/>
                </a:lnTo>
                <a:lnTo>
                  <a:pt x="274404" y="362669"/>
                </a:lnTo>
                <a:lnTo>
                  <a:pt x="283389" y="338617"/>
                </a:lnTo>
                <a:lnTo>
                  <a:pt x="288314" y="311672"/>
                </a:lnTo>
                <a:lnTo>
                  <a:pt x="289028" y="282271"/>
                </a:lnTo>
                <a:lnTo>
                  <a:pt x="289028" y="372805"/>
                </a:lnTo>
                <a:lnTo>
                  <a:pt x="286459" y="379046"/>
                </a:lnTo>
                <a:lnTo>
                  <a:pt x="263568" y="408258"/>
                </a:lnTo>
                <a:lnTo>
                  <a:pt x="252113" y="419105"/>
                </a:lnTo>
                <a:lnTo>
                  <a:pt x="248386" y="403766"/>
                </a:lnTo>
                <a:lnTo>
                  <a:pt x="240543" y="379606"/>
                </a:lnTo>
                <a:lnTo>
                  <a:pt x="197720" y="308754"/>
                </a:lnTo>
                <a:lnTo>
                  <a:pt x="157019" y="265716"/>
                </a:lnTo>
                <a:lnTo>
                  <a:pt x="96738" y="212631"/>
                </a:lnTo>
                <a:lnTo>
                  <a:pt x="71451" y="189060"/>
                </a:lnTo>
                <a:lnTo>
                  <a:pt x="48183" y="164444"/>
                </a:lnTo>
                <a:lnTo>
                  <a:pt x="28168" y="138453"/>
                </a:lnTo>
                <a:lnTo>
                  <a:pt x="18020" y="119877"/>
                </a:lnTo>
                <a:close/>
              </a:path>
            </a:pathLst>
          </a:custGeom>
          <a:solidFill>
            <a:srgbClr val="584A46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44" name="bg object 44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6179240" y="4195427"/>
            <a:ext cx="176417" cy="86639"/>
          </a:xfrm>
          <a:prstGeom prst="rect">
            <a:avLst/>
          </a:prstGeom>
        </p:spPr>
      </p:pic>
      <p:sp>
        <p:nvSpPr>
          <p:cNvPr id="45" name="bg object 45"/>
          <p:cNvSpPr/>
          <p:nvPr/>
        </p:nvSpPr>
        <p:spPr>
          <a:xfrm>
            <a:off x="15663423" y="4319911"/>
            <a:ext cx="377825" cy="245110"/>
          </a:xfrm>
          <a:custGeom>
            <a:avLst/>
            <a:gdLst/>
            <a:ahLst/>
            <a:cxnLst/>
            <a:rect l="l" t="t" r="r" b="b"/>
            <a:pathLst>
              <a:path w="377825" h="245110">
                <a:moveTo>
                  <a:pt x="0" y="229174"/>
                </a:moveTo>
                <a:lnTo>
                  <a:pt x="549" y="187149"/>
                </a:lnTo>
                <a:lnTo>
                  <a:pt x="14637" y="144486"/>
                </a:lnTo>
                <a:lnTo>
                  <a:pt x="40871" y="103371"/>
                </a:lnTo>
                <a:lnTo>
                  <a:pt x="77857" y="65986"/>
                </a:lnTo>
                <a:lnTo>
                  <a:pt x="124202" y="34515"/>
                </a:lnTo>
                <a:lnTo>
                  <a:pt x="171641" y="13568"/>
                </a:lnTo>
                <a:lnTo>
                  <a:pt x="219043" y="2101"/>
                </a:lnTo>
                <a:lnTo>
                  <a:pt x="261745" y="124"/>
                </a:lnTo>
                <a:lnTo>
                  <a:pt x="264437" y="0"/>
                </a:lnTo>
                <a:lnTo>
                  <a:pt x="305855" y="7148"/>
                </a:lnTo>
                <a:lnTo>
                  <a:pt x="341326" y="23432"/>
                </a:lnTo>
                <a:lnTo>
                  <a:pt x="368880" y="48736"/>
                </a:lnTo>
                <a:lnTo>
                  <a:pt x="377197" y="59524"/>
                </a:lnTo>
                <a:lnTo>
                  <a:pt x="363702" y="61387"/>
                </a:lnTo>
                <a:lnTo>
                  <a:pt x="347343" y="64905"/>
                </a:lnTo>
                <a:lnTo>
                  <a:pt x="347343" y="48324"/>
                </a:lnTo>
                <a:lnTo>
                  <a:pt x="330670" y="35416"/>
                </a:lnTo>
                <a:lnTo>
                  <a:pt x="310788" y="25578"/>
                </a:lnTo>
                <a:lnTo>
                  <a:pt x="288063" y="18972"/>
                </a:lnTo>
                <a:lnTo>
                  <a:pt x="262861" y="15763"/>
                </a:lnTo>
                <a:lnTo>
                  <a:pt x="230612" y="16598"/>
                </a:lnTo>
                <a:lnTo>
                  <a:pt x="164282" y="33096"/>
                </a:lnTo>
                <a:lnTo>
                  <a:pt x="103922" y="65820"/>
                </a:lnTo>
                <a:lnTo>
                  <a:pt x="57513" y="108024"/>
                </a:lnTo>
                <a:lnTo>
                  <a:pt x="27224" y="155056"/>
                </a:lnTo>
                <a:lnTo>
                  <a:pt x="14769" y="200569"/>
                </a:lnTo>
                <a:lnTo>
                  <a:pt x="14769" y="238077"/>
                </a:lnTo>
                <a:lnTo>
                  <a:pt x="4825" y="235216"/>
                </a:lnTo>
                <a:lnTo>
                  <a:pt x="706" y="233549"/>
                </a:lnTo>
                <a:lnTo>
                  <a:pt x="0" y="229174"/>
                </a:lnTo>
                <a:close/>
              </a:path>
              <a:path w="377825" h="245110">
                <a:moveTo>
                  <a:pt x="14769" y="238077"/>
                </a:moveTo>
                <a:lnTo>
                  <a:pt x="14769" y="200569"/>
                </a:lnTo>
                <a:lnTo>
                  <a:pt x="14985" y="222211"/>
                </a:lnTo>
                <a:lnTo>
                  <a:pt x="38197" y="228094"/>
                </a:lnTo>
                <a:lnTo>
                  <a:pt x="57513" y="228513"/>
                </a:lnTo>
                <a:lnTo>
                  <a:pt x="61331" y="228596"/>
                </a:lnTo>
                <a:lnTo>
                  <a:pt x="84767" y="223684"/>
                </a:lnTo>
                <a:lnTo>
                  <a:pt x="131813" y="199087"/>
                </a:lnTo>
                <a:lnTo>
                  <a:pt x="175861" y="162825"/>
                </a:lnTo>
                <a:lnTo>
                  <a:pt x="211813" y="129319"/>
                </a:lnTo>
                <a:lnTo>
                  <a:pt x="219182" y="122549"/>
                </a:lnTo>
                <a:lnTo>
                  <a:pt x="261745" y="88108"/>
                </a:lnTo>
                <a:lnTo>
                  <a:pt x="322657" y="55686"/>
                </a:lnTo>
                <a:lnTo>
                  <a:pt x="347343" y="48324"/>
                </a:lnTo>
                <a:lnTo>
                  <a:pt x="347343" y="64905"/>
                </a:lnTo>
                <a:lnTo>
                  <a:pt x="342240" y="66002"/>
                </a:lnTo>
                <a:lnTo>
                  <a:pt x="313097" y="76856"/>
                </a:lnTo>
                <a:lnTo>
                  <a:pt x="277588" y="96570"/>
                </a:lnTo>
                <a:lnTo>
                  <a:pt x="237028" y="127765"/>
                </a:lnTo>
                <a:lnTo>
                  <a:pt x="186087" y="174896"/>
                </a:lnTo>
                <a:lnTo>
                  <a:pt x="163609" y="194551"/>
                </a:lnTo>
                <a:lnTo>
                  <a:pt x="140410" y="212379"/>
                </a:lnTo>
                <a:lnTo>
                  <a:pt x="116317" y="227291"/>
                </a:lnTo>
                <a:lnTo>
                  <a:pt x="87973" y="239202"/>
                </a:lnTo>
                <a:lnTo>
                  <a:pt x="60071" y="244486"/>
                </a:lnTo>
                <a:lnTo>
                  <a:pt x="32418" y="243155"/>
                </a:lnTo>
                <a:lnTo>
                  <a:pt x="14985" y="238139"/>
                </a:lnTo>
                <a:lnTo>
                  <a:pt x="14769" y="238077"/>
                </a:lnTo>
                <a:close/>
              </a:path>
            </a:pathLst>
          </a:custGeom>
          <a:solidFill>
            <a:srgbClr val="584A46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46" name="bg object 46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15688119" y="4387890"/>
            <a:ext cx="89974" cy="143954"/>
          </a:xfrm>
          <a:prstGeom prst="rect">
            <a:avLst/>
          </a:prstGeom>
        </p:spPr>
      </p:pic>
      <p:sp>
        <p:nvSpPr>
          <p:cNvPr id="47" name="bg object 47"/>
          <p:cNvSpPr/>
          <p:nvPr/>
        </p:nvSpPr>
        <p:spPr>
          <a:xfrm>
            <a:off x="15379377" y="3924857"/>
            <a:ext cx="478790" cy="197485"/>
          </a:xfrm>
          <a:custGeom>
            <a:avLst/>
            <a:gdLst/>
            <a:ahLst/>
            <a:cxnLst/>
            <a:rect l="l" t="t" r="r" b="b"/>
            <a:pathLst>
              <a:path w="478790" h="197485">
                <a:moveTo>
                  <a:pt x="0" y="146426"/>
                </a:moveTo>
                <a:lnTo>
                  <a:pt x="18139" y="104843"/>
                </a:lnTo>
                <a:lnTo>
                  <a:pt x="45180" y="72190"/>
                </a:lnTo>
                <a:lnTo>
                  <a:pt x="81069" y="44462"/>
                </a:lnTo>
                <a:lnTo>
                  <a:pt x="124339" y="22576"/>
                </a:lnTo>
                <a:lnTo>
                  <a:pt x="173525" y="7449"/>
                </a:lnTo>
                <a:lnTo>
                  <a:pt x="227161" y="0"/>
                </a:lnTo>
                <a:lnTo>
                  <a:pt x="249621" y="333"/>
                </a:lnTo>
                <a:lnTo>
                  <a:pt x="255211" y="416"/>
                </a:lnTo>
                <a:lnTo>
                  <a:pt x="260569" y="496"/>
                </a:lnTo>
                <a:lnTo>
                  <a:pt x="266057" y="578"/>
                </a:lnTo>
                <a:lnTo>
                  <a:pt x="271607" y="660"/>
                </a:lnTo>
                <a:lnTo>
                  <a:pt x="278673" y="765"/>
                </a:lnTo>
                <a:lnTo>
                  <a:pt x="326920" y="8891"/>
                </a:lnTo>
                <a:lnTo>
                  <a:pt x="370646" y="23689"/>
                </a:lnTo>
                <a:lnTo>
                  <a:pt x="408592" y="44470"/>
                </a:lnTo>
                <a:lnTo>
                  <a:pt x="439504" y="70547"/>
                </a:lnTo>
                <a:lnTo>
                  <a:pt x="462123" y="101231"/>
                </a:lnTo>
                <a:lnTo>
                  <a:pt x="478528" y="151192"/>
                </a:lnTo>
                <a:lnTo>
                  <a:pt x="463542" y="146445"/>
                </a:lnTo>
                <a:lnTo>
                  <a:pt x="452931" y="143948"/>
                </a:lnTo>
                <a:lnTo>
                  <a:pt x="452931" y="124751"/>
                </a:lnTo>
                <a:lnTo>
                  <a:pt x="441939" y="103049"/>
                </a:lnTo>
                <a:lnTo>
                  <a:pt x="405658" y="64837"/>
                </a:lnTo>
                <a:lnTo>
                  <a:pt x="346941" y="33953"/>
                </a:lnTo>
                <a:lnTo>
                  <a:pt x="309523" y="23660"/>
                </a:lnTo>
                <a:lnTo>
                  <a:pt x="269644" y="18348"/>
                </a:lnTo>
                <a:lnTo>
                  <a:pt x="227161" y="18328"/>
                </a:lnTo>
                <a:lnTo>
                  <a:pt x="190530" y="22610"/>
                </a:lnTo>
                <a:lnTo>
                  <a:pt x="121282" y="43656"/>
                </a:lnTo>
                <a:lnTo>
                  <a:pt x="66438" y="77712"/>
                </a:lnTo>
                <a:lnTo>
                  <a:pt x="30948" y="118995"/>
                </a:lnTo>
                <a:lnTo>
                  <a:pt x="20478" y="141659"/>
                </a:lnTo>
                <a:lnTo>
                  <a:pt x="20478" y="165213"/>
                </a:lnTo>
                <a:lnTo>
                  <a:pt x="3452" y="150192"/>
                </a:lnTo>
                <a:lnTo>
                  <a:pt x="0" y="146426"/>
                </a:lnTo>
                <a:close/>
              </a:path>
              <a:path w="478790" h="197485">
                <a:moveTo>
                  <a:pt x="20478" y="165213"/>
                </a:moveTo>
                <a:lnTo>
                  <a:pt x="20478" y="141659"/>
                </a:lnTo>
                <a:lnTo>
                  <a:pt x="41762" y="159276"/>
                </a:lnTo>
                <a:lnTo>
                  <a:pt x="65634" y="171244"/>
                </a:lnTo>
                <a:lnTo>
                  <a:pt x="92496" y="177717"/>
                </a:lnTo>
                <a:lnTo>
                  <a:pt x="121282" y="178794"/>
                </a:lnTo>
                <a:lnTo>
                  <a:pt x="124339" y="178670"/>
                </a:lnTo>
                <a:lnTo>
                  <a:pt x="185399" y="168439"/>
                </a:lnTo>
                <a:lnTo>
                  <a:pt x="249621" y="149172"/>
                </a:lnTo>
                <a:lnTo>
                  <a:pt x="260569" y="145656"/>
                </a:lnTo>
                <a:lnTo>
                  <a:pt x="271607" y="142157"/>
                </a:lnTo>
                <a:lnTo>
                  <a:pt x="282641" y="138743"/>
                </a:lnTo>
                <a:lnTo>
                  <a:pt x="293578" y="135481"/>
                </a:lnTo>
                <a:lnTo>
                  <a:pt x="344033" y="123882"/>
                </a:lnTo>
                <a:lnTo>
                  <a:pt x="387311" y="119355"/>
                </a:lnTo>
                <a:lnTo>
                  <a:pt x="423560" y="120208"/>
                </a:lnTo>
                <a:lnTo>
                  <a:pt x="452931" y="124751"/>
                </a:lnTo>
                <a:lnTo>
                  <a:pt x="452931" y="143948"/>
                </a:lnTo>
                <a:lnTo>
                  <a:pt x="438885" y="140642"/>
                </a:lnTo>
                <a:lnTo>
                  <a:pt x="403130" y="137550"/>
                </a:lnTo>
                <a:lnTo>
                  <a:pt x="356361" y="140548"/>
                </a:lnTo>
                <a:lnTo>
                  <a:pt x="298658" y="153016"/>
                </a:lnTo>
                <a:lnTo>
                  <a:pt x="255211" y="166531"/>
                </a:lnTo>
                <a:lnTo>
                  <a:pt x="222258" y="176950"/>
                </a:lnTo>
                <a:lnTo>
                  <a:pt x="189101" y="186325"/>
                </a:lnTo>
                <a:lnTo>
                  <a:pt x="156095" y="193439"/>
                </a:lnTo>
                <a:lnTo>
                  <a:pt x="124339" y="196989"/>
                </a:lnTo>
                <a:lnTo>
                  <a:pt x="121282" y="196968"/>
                </a:lnTo>
                <a:lnTo>
                  <a:pt x="56469" y="187181"/>
                </a:lnTo>
                <a:lnTo>
                  <a:pt x="28301" y="172114"/>
                </a:lnTo>
                <a:lnTo>
                  <a:pt x="20478" y="165213"/>
                </a:lnTo>
                <a:close/>
              </a:path>
            </a:pathLst>
          </a:custGeom>
          <a:solidFill>
            <a:srgbClr val="584A46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48" name="bg object 48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15415057" y="3955025"/>
            <a:ext cx="164982" cy="105587"/>
          </a:xfrm>
          <a:prstGeom prst="rect">
            <a:avLst/>
          </a:prstGeom>
        </p:spPr>
      </p:pic>
      <p:sp>
        <p:nvSpPr>
          <p:cNvPr id="49" name="bg object 49"/>
          <p:cNvSpPr/>
          <p:nvPr/>
        </p:nvSpPr>
        <p:spPr>
          <a:xfrm>
            <a:off x="15732390" y="3614098"/>
            <a:ext cx="445770" cy="191135"/>
          </a:xfrm>
          <a:custGeom>
            <a:avLst/>
            <a:gdLst/>
            <a:ahLst/>
            <a:cxnLst/>
            <a:rect l="l" t="t" r="r" b="b"/>
            <a:pathLst>
              <a:path w="445769" h="191135">
                <a:moveTo>
                  <a:pt x="0" y="97484"/>
                </a:moveTo>
                <a:lnTo>
                  <a:pt x="24648" y="62051"/>
                </a:lnTo>
                <a:lnTo>
                  <a:pt x="55923" y="36601"/>
                </a:lnTo>
                <a:lnTo>
                  <a:pt x="94544" y="17386"/>
                </a:lnTo>
                <a:lnTo>
                  <a:pt x="138971" y="4990"/>
                </a:lnTo>
                <a:lnTo>
                  <a:pt x="187665" y="0"/>
                </a:lnTo>
                <a:lnTo>
                  <a:pt x="239087" y="2998"/>
                </a:lnTo>
                <a:lnTo>
                  <a:pt x="294575" y="15606"/>
                </a:lnTo>
                <a:lnTo>
                  <a:pt x="343827" y="36537"/>
                </a:lnTo>
                <a:lnTo>
                  <a:pt x="385185" y="64401"/>
                </a:lnTo>
                <a:lnTo>
                  <a:pt x="416987" y="97807"/>
                </a:lnTo>
                <a:lnTo>
                  <a:pt x="437573" y="135367"/>
                </a:lnTo>
                <a:lnTo>
                  <a:pt x="445281" y="175689"/>
                </a:lnTo>
                <a:lnTo>
                  <a:pt x="445536" y="190636"/>
                </a:lnTo>
                <a:lnTo>
                  <a:pt x="432433" y="183437"/>
                </a:lnTo>
                <a:lnTo>
                  <a:pt x="426568" y="180769"/>
                </a:lnTo>
                <a:lnTo>
                  <a:pt x="426568" y="161233"/>
                </a:lnTo>
                <a:lnTo>
                  <a:pt x="420329" y="138955"/>
                </a:lnTo>
                <a:lnTo>
                  <a:pt x="393567" y="96582"/>
                </a:lnTo>
                <a:lnTo>
                  <a:pt x="344514" y="56890"/>
                </a:lnTo>
                <a:lnTo>
                  <a:pt x="275303" y="27997"/>
                </a:lnTo>
                <a:lnTo>
                  <a:pt x="236714" y="20181"/>
                </a:lnTo>
                <a:lnTo>
                  <a:pt x="200568" y="17314"/>
                </a:lnTo>
                <a:lnTo>
                  <a:pt x="169030" y="18507"/>
                </a:lnTo>
                <a:lnTo>
                  <a:pt x="165725" y="18632"/>
                </a:lnTo>
                <a:lnTo>
                  <a:pt x="100664" y="33676"/>
                </a:lnTo>
                <a:lnTo>
                  <a:pt x="52362" y="60466"/>
                </a:lnTo>
                <a:lnTo>
                  <a:pt x="20007" y="96817"/>
                </a:lnTo>
                <a:lnTo>
                  <a:pt x="20007" y="124554"/>
                </a:lnTo>
                <a:lnTo>
                  <a:pt x="2530" y="101642"/>
                </a:lnTo>
                <a:lnTo>
                  <a:pt x="0" y="97484"/>
                </a:lnTo>
                <a:close/>
              </a:path>
              <a:path w="445769" h="191135">
                <a:moveTo>
                  <a:pt x="20007" y="124554"/>
                </a:moveTo>
                <a:lnTo>
                  <a:pt x="20007" y="96817"/>
                </a:lnTo>
                <a:lnTo>
                  <a:pt x="36597" y="117207"/>
                </a:lnTo>
                <a:lnTo>
                  <a:pt x="56648" y="132801"/>
                </a:lnTo>
                <a:lnTo>
                  <a:pt x="80509" y="143820"/>
                </a:lnTo>
                <a:lnTo>
                  <a:pt x="108530" y="150484"/>
                </a:lnTo>
                <a:lnTo>
                  <a:pt x="136921" y="152853"/>
                </a:lnTo>
                <a:lnTo>
                  <a:pt x="138971" y="152925"/>
                </a:lnTo>
                <a:lnTo>
                  <a:pt x="165725" y="152441"/>
                </a:lnTo>
                <a:lnTo>
                  <a:pt x="169030" y="152373"/>
                </a:lnTo>
                <a:lnTo>
                  <a:pt x="200568" y="149836"/>
                </a:lnTo>
                <a:lnTo>
                  <a:pt x="232359" y="146326"/>
                </a:lnTo>
                <a:lnTo>
                  <a:pt x="243229" y="145076"/>
                </a:lnTo>
                <a:lnTo>
                  <a:pt x="254176" y="143859"/>
                </a:lnTo>
                <a:lnTo>
                  <a:pt x="265101" y="142723"/>
                </a:lnTo>
                <a:lnTo>
                  <a:pt x="275303" y="141772"/>
                </a:lnTo>
                <a:lnTo>
                  <a:pt x="277396" y="141672"/>
                </a:lnTo>
                <a:lnTo>
                  <a:pt x="325132" y="140247"/>
                </a:lnTo>
                <a:lnTo>
                  <a:pt x="366345" y="144045"/>
                </a:lnTo>
                <a:lnTo>
                  <a:pt x="400004" y="151558"/>
                </a:lnTo>
                <a:lnTo>
                  <a:pt x="426568" y="161233"/>
                </a:lnTo>
                <a:lnTo>
                  <a:pt x="426568" y="180769"/>
                </a:lnTo>
                <a:lnTo>
                  <a:pt x="410509" y="173462"/>
                </a:lnTo>
                <a:lnTo>
                  <a:pt x="377731" y="163950"/>
                </a:lnTo>
                <a:lnTo>
                  <a:pt x="333545" y="158071"/>
                </a:lnTo>
                <a:lnTo>
                  <a:pt x="277396" y="158997"/>
                </a:lnTo>
                <a:lnTo>
                  <a:pt x="266760" y="159981"/>
                </a:lnTo>
                <a:lnTo>
                  <a:pt x="255966" y="161103"/>
                </a:lnTo>
                <a:lnTo>
                  <a:pt x="245128" y="162310"/>
                </a:lnTo>
                <a:lnTo>
                  <a:pt x="234360" y="163548"/>
                </a:lnTo>
                <a:lnTo>
                  <a:pt x="201694" y="167164"/>
                </a:lnTo>
                <a:lnTo>
                  <a:pt x="169030" y="169768"/>
                </a:lnTo>
                <a:lnTo>
                  <a:pt x="138971" y="170253"/>
                </a:lnTo>
                <a:lnTo>
                  <a:pt x="136921" y="170286"/>
                </a:lnTo>
                <a:lnTo>
                  <a:pt x="105921" y="167647"/>
                </a:lnTo>
                <a:lnTo>
                  <a:pt x="73166" y="159588"/>
                </a:lnTo>
                <a:lnTo>
                  <a:pt x="45134" y="145980"/>
                </a:lnTo>
                <a:lnTo>
                  <a:pt x="21647" y="126705"/>
                </a:lnTo>
                <a:lnTo>
                  <a:pt x="20007" y="124554"/>
                </a:lnTo>
                <a:close/>
              </a:path>
            </a:pathLst>
          </a:custGeom>
          <a:solidFill>
            <a:srgbClr val="584A46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50" name="bg object 50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15767657" y="3640341"/>
            <a:ext cx="173495" cy="67907"/>
          </a:xfrm>
          <a:prstGeom prst="rect">
            <a:avLst/>
          </a:prstGeom>
        </p:spPr>
      </p:pic>
      <p:sp>
        <p:nvSpPr>
          <p:cNvPr id="51" name="bg object 51"/>
          <p:cNvSpPr/>
          <p:nvPr/>
        </p:nvSpPr>
        <p:spPr>
          <a:xfrm>
            <a:off x="16063569" y="3284460"/>
            <a:ext cx="453390" cy="216535"/>
          </a:xfrm>
          <a:custGeom>
            <a:avLst/>
            <a:gdLst/>
            <a:ahLst/>
            <a:cxnLst/>
            <a:rect l="l" t="t" r="r" b="b"/>
            <a:pathLst>
              <a:path w="453390" h="216535">
                <a:moveTo>
                  <a:pt x="220624" y="28663"/>
                </a:moveTo>
                <a:lnTo>
                  <a:pt x="198361" y="28613"/>
                </a:lnTo>
                <a:lnTo>
                  <a:pt x="145923" y="33248"/>
                </a:lnTo>
                <a:lnTo>
                  <a:pt x="84836" y="49745"/>
                </a:lnTo>
                <a:lnTo>
                  <a:pt x="36601" y="85280"/>
                </a:lnTo>
                <a:lnTo>
                  <a:pt x="48475" y="77851"/>
                </a:lnTo>
                <a:lnTo>
                  <a:pt x="83604" y="60756"/>
                </a:lnTo>
                <a:lnTo>
                  <a:pt x="141249" y="41770"/>
                </a:lnTo>
                <a:lnTo>
                  <a:pt x="220624" y="28663"/>
                </a:lnTo>
                <a:close/>
              </a:path>
              <a:path w="453390" h="216535">
                <a:moveTo>
                  <a:pt x="452843" y="200914"/>
                </a:moveTo>
                <a:lnTo>
                  <a:pt x="448017" y="158762"/>
                </a:lnTo>
                <a:lnTo>
                  <a:pt x="434682" y="129451"/>
                </a:lnTo>
                <a:lnTo>
                  <a:pt x="434682" y="184569"/>
                </a:lnTo>
                <a:lnTo>
                  <a:pt x="408051" y="172554"/>
                </a:lnTo>
                <a:lnTo>
                  <a:pt x="373938" y="162217"/>
                </a:lnTo>
                <a:lnTo>
                  <a:pt x="331762" y="155130"/>
                </a:lnTo>
                <a:lnTo>
                  <a:pt x="280924" y="152857"/>
                </a:lnTo>
                <a:lnTo>
                  <a:pt x="269709" y="153047"/>
                </a:lnTo>
                <a:lnTo>
                  <a:pt x="258368" y="153377"/>
                </a:lnTo>
                <a:lnTo>
                  <a:pt x="246989" y="153797"/>
                </a:lnTo>
                <a:lnTo>
                  <a:pt x="235686" y="154241"/>
                </a:lnTo>
                <a:lnTo>
                  <a:pt x="202653" y="155409"/>
                </a:lnTo>
                <a:lnTo>
                  <a:pt x="137922" y="153797"/>
                </a:lnTo>
                <a:lnTo>
                  <a:pt x="79375" y="139954"/>
                </a:lnTo>
                <a:lnTo>
                  <a:pt x="36169" y="109156"/>
                </a:lnTo>
                <a:lnTo>
                  <a:pt x="20650" y="86868"/>
                </a:lnTo>
                <a:lnTo>
                  <a:pt x="36525" y="68160"/>
                </a:lnTo>
                <a:lnTo>
                  <a:pt x="80987" y="38392"/>
                </a:lnTo>
                <a:lnTo>
                  <a:pt x="141884" y="20561"/>
                </a:lnTo>
                <a:lnTo>
                  <a:pt x="176847" y="17500"/>
                </a:lnTo>
                <a:lnTo>
                  <a:pt x="213004" y="18846"/>
                </a:lnTo>
                <a:lnTo>
                  <a:pt x="289064" y="35610"/>
                </a:lnTo>
                <a:lnTo>
                  <a:pt x="325437" y="51130"/>
                </a:lnTo>
                <a:lnTo>
                  <a:pt x="358165" y="70713"/>
                </a:lnTo>
                <a:lnTo>
                  <a:pt x="405663" y="115404"/>
                </a:lnTo>
                <a:lnTo>
                  <a:pt x="429971" y="161137"/>
                </a:lnTo>
                <a:lnTo>
                  <a:pt x="434682" y="184569"/>
                </a:lnTo>
                <a:lnTo>
                  <a:pt x="434682" y="129451"/>
                </a:lnTo>
                <a:lnTo>
                  <a:pt x="399491" y="81584"/>
                </a:lnTo>
                <a:lnTo>
                  <a:pt x="359016" y="49682"/>
                </a:lnTo>
                <a:lnTo>
                  <a:pt x="309880" y="24320"/>
                </a:lnTo>
                <a:lnTo>
                  <a:pt x="253657" y="7048"/>
                </a:lnTo>
                <a:lnTo>
                  <a:pt x="200888" y="0"/>
                </a:lnTo>
                <a:lnTo>
                  <a:pt x="150329" y="1397"/>
                </a:lnTo>
                <a:lnTo>
                  <a:pt x="103581" y="10744"/>
                </a:lnTo>
                <a:lnTo>
                  <a:pt x="62306" y="27571"/>
                </a:lnTo>
                <a:lnTo>
                  <a:pt x="28105" y="51384"/>
                </a:lnTo>
                <a:lnTo>
                  <a:pt x="2628" y="81711"/>
                </a:lnTo>
                <a:lnTo>
                  <a:pt x="0" y="86004"/>
                </a:lnTo>
                <a:lnTo>
                  <a:pt x="2273" y="90474"/>
                </a:lnTo>
                <a:lnTo>
                  <a:pt x="20040" y="117779"/>
                </a:lnTo>
                <a:lnTo>
                  <a:pt x="20650" y="118351"/>
                </a:lnTo>
                <a:lnTo>
                  <a:pt x="42760" y="139446"/>
                </a:lnTo>
                <a:lnTo>
                  <a:pt x="70599" y="155638"/>
                </a:lnTo>
                <a:lnTo>
                  <a:pt x="103733" y="166458"/>
                </a:lnTo>
                <a:lnTo>
                  <a:pt x="135470" y="171577"/>
                </a:lnTo>
                <a:lnTo>
                  <a:pt x="168605" y="173520"/>
                </a:lnTo>
                <a:lnTo>
                  <a:pt x="176847" y="173482"/>
                </a:lnTo>
                <a:lnTo>
                  <a:pt x="200888" y="173367"/>
                </a:lnTo>
                <a:lnTo>
                  <a:pt x="202653" y="173342"/>
                </a:lnTo>
                <a:lnTo>
                  <a:pt x="236410" y="172148"/>
                </a:lnTo>
                <a:lnTo>
                  <a:pt x="249885" y="171627"/>
                </a:lnTo>
                <a:lnTo>
                  <a:pt x="258864" y="171297"/>
                </a:lnTo>
                <a:lnTo>
                  <a:pt x="270078" y="170967"/>
                </a:lnTo>
                <a:lnTo>
                  <a:pt x="281114" y="170764"/>
                </a:lnTo>
                <a:lnTo>
                  <a:pt x="339051" y="174142"/>
                </a:lnTo>
                <a:lnTo>
                  <a:pt x="384136" y="183603"/>
                </a:lnTo>
                <a:lnTo>
                  <a:pt x="417195" y="195935"/>
                </a:lnTo>
                <a:lnTo>
                  <a:pt x="434682" y="205536"/>
                </a:lnTo>
                <a:lnTo>
                  <a:pt x="439013" y="207911"/>
                </a:lnTo>
                <a:lnTo>
                  <a:pt x="451967" y="216344"/>
                </a:lnTo>
                <a:lnTo>
                  <a:pt x="452843" y="200914"/>
                </a:lnTo>
                <a:close/>
              </a:path>
            </a:pathLst>
          </a:custGeom>
          <a:solidFill>
            <a:srgbClr val="584A4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2" name="bg object 52"/>
          <p:cNvSpPr/>
          <p:nvPr/>
        </p:nvSpPr>
        <p:spPr>
          <a:xfrm>
            <a:off x="16615891" y="3228445"/>
            <a:ext cx="287020" cy="160020"/>
          </a:xfrm>
          <a:custGeom>
            <a:avLst/>
            <a:gdLst/>
            <a:ahLst/>
            <a:cxnLst/>
            <a:rect l="l" t="t" r="r" b="b"/>
            <a:pathLst>
              <a:path w="287019" h="160020">
                <a:moveTo>
                  <a:pt x="0" y="143679"/>
                </a:moveTo>
                <a:lnTo>
                  <a:pt x="6599" y="105895"/>
                </a:lnTo>
                <a:lnTo>
                  <a:pt x="28081" y="69787"/>
                </a:lnTo>
                <a:lnTo>
                  <a:pt x="62115" y="38191"/>
                </a:lnTo>
                <a:lnTo>
                  <a:pt x="106372" y="13945"/>
                </a:lnTo>
                <a:lnTo>
                  <a:pt x="156488" y="951"/>
                </a:lnTo>
                <a:lnTo>
                  <a:pt x="160254" y="0"/>
                </a:lnTo>
                <a:lnTo>
                  <a:pt x="207978" y="1080"/>
                </a:lnTo>
                <a:lnTo>
                  <a:pt x="210486" y="1136"/>
                </a:lnTo>
                <a:lnTo>
                  <a:pt x="252563" y="16516"/>
                </a:lnTo>
                <a:lnTo>
                  <a:pt x="281632" y="45290"/>
                </a:lnTo>
                <a:lnTo>
                  <a:pt x="286693" y="53783"/>
                </a:lnTo>
                <a:lnTo>
                  <a:pt x="281632" y="53874"/>
                </a:lnTo>
                <a:lnTo>
                  <a:pt x="276807" y="53960"/>
                </a:lnTo>
                <a:lnTo>
                  <a:pt x="266117" y="54959"/>
                </a:lnTo>
                <a:lnTo>
                  <a:pt x="266117" y="43132"/>
                </a:lnTo>
                <a:lnTo>
                  <a:pt x="255209" y="32385"/>
                </a:lnTo>
                <a:lnTo>
                  <a:pt x="241718" y="23576"/>
                </a:lnTo>
                <a:lnTo>
                  <a:pt x="225892" y="16856"/>
                </a:lnTo>
                <a:lnTo>
                  <a:pt x="207978" y="12376"/>
                </a:lnTo>
                <a:lnTo>
                  <a:pt x="184649" y="10200"/>
                </a:lnTo>
                <a:lnTo>
                  <a:pt x="162266" y="11452"/>
                </a:lnTo>
                <a:lnTo>
                  <a:pt x="110648" y="24596"/>
                </a:lnTo>
                <a:lnTo>
                  <a:pt x="69373" y="47065"/>
                </a:lnTo>
                <a:lnTo>
                  <a:pt x="36954" y="77125"/>
                </a:lnTo>
                <a:lnTo>
                  <a:pt x="13114" y="124304"/>
                </a:lnTo>
                <a:lnTo>
                  <a:pt x="11415" y="139932"/>
                </a:lnTo>
                <a:lnTo>
                  <a:pt x="11415" y="152011"/>
                </a:lnTo>
                <a:lnTo>
                  <a:pt x="2961" y="148445"/>
                </a:lnTo>
                <a:lnTo>
                  <a:pt x="137" y="146896"/>
                </a:lnTo>
                <a:lnTo>
                  <a:pt x="0" y="143679"/>
                </a:lnTo>
                <a:close/>
              </a:path>
              <a:path w="287019" h="160020">
                <a:moveTo>
                  <a:pt x="11415" y="152011"/>
                </a:moveTo>
                <a:lnTo>
                  <a:pt x="11415" y="139932"/>
                </a:lnTo>
                <a:lnTo>
                  <a:pt x="27651" y="146179"/>
                </a:lnTo>
                <a:lnTo>
                  <a:pt x="44295" y="148536"/>
                </a:lnTo>
                <a:lnTo>
                  <a:pt x="97643" y="133343"/>
                </a:lnTo>
                <a:lnTo>
                  <a:pt x="132568" y="110966"/>
                </a:lnTo>
                <a:lnTo>
                  <a:pt x="155508" y="94193"/>
                </a:lnTo>
                <a:lnTo>
                  <a:pt x="161392" y="89890"/>
                </a:lnTo>
                <a:lnTo>
                  <a:pt x="200950" y="64460"/>
                </a:lnTo>
                <a:lnTo>
                  <a:pt x="247673" y="46314"/>
                </a:lnTo>
                <a:lnTo>
                  <a:pt x="266117" y="43132"/>
                </a:lnTo>
                <a:lnTo>
                  <a:pt x="266117" y="54959"/>
                </a:lnTo>
                <a:lnTo>
                  <a:pt x="260921" y="55445"/>
                </a:lnTo>
                <a:lnTo>
                  <a:pt x="238960" y="60766"/>
                </a:lnTo>
                <a:lnTo>
                  <a:pt x="179693" y="90934"/>
                </a:lnTo>
                <a:lnTo>
                  <a:pt x="156488" y="107725"/>
                </a:lnTo>
                <a:lnTo>
                  <a:pt x="138914" y="120545"/>
                </a:lnTo>
                <a:lnTo>
                  <a:pt x="102736" y="143647"/>
                </a:lnTo>
                <a:lnTo>
                  <a:pt x="62597" y="158489"/>
                </a:lnTo>
                <a:lnTo>
                  <a:pt x="42015" y="159898"/>
                </a:lnTo>
                <a:lnTo>
                  <a:pt x="22183" y="156552"/>
                </a:lnTo>
                <a:lnTo>
                  <a:pt x="11415" y="152011"/>
                </a:lnTo>
                <a:close/>
              </a:path>
            </a:pathLst>
          </a:custGeom>
          <a:solidFill>
            <a:srgbClr val="584A46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53" name="bg object 53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16635192" y="3265713"/>
            <a:ext cx="77283" cy="96094"/>
          </a:xfrm>
          <a:prstGeom prst="rect">
            <a:avLst/>
          </a:prstGeom>
        </p:spPr>
      </p:pic>
      <p:pic>
        <p:nvPicPr>
          <p:cNvPr id="54" name="bg object 54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16028832" y="2799436"/>
            <a:ext cx="248796" cy="192450"/>
          </a:xfrm>
          <a:prstGeom prst="rect">
            <a:avLst/>
          </a:prstGeom>
        </p:spPr>
      </p:pic>
      <p:sp>
        <p:nvSpPr>
          <p:cNvPr id="55" name="bg object 55"/>
          <p:cNvSpPr/>
          <p:nvPr/>
        </p:nvSpPr>
        <p:spPr>
          <a:xfrm>
            <a:off x="16228708" y="2605506"/>
            <a:ext cx="266065" cy="119380"/>
          </a:xfrm>
          <a:custGeom>
            <a:avLst/>
            <a:gdLst/>
            <a:ahLst/>
            <a:cxnLst/>
            <a:rect l="l" t="t" r="r" b="b"/>
            <a:pathLst>
              <a:path w="266065" h="119380">
                <a:moveTo>
                  <a:pt x="126695" y="15735"/>
                </a:moveTo>
                <a:lnTo>
                  <a:pt x="113766" y="16243"/>
                </a:lnTo>
                <a:lnTo>
                  <a:pt x="83439" y="20193"/>
                </a:lnTo>
                <a:lnTo>
                  <a:pt x="48361" y="31242"/>
                </a:lnTo>
                <a:lnTo>
                  <a:pt x="21221" y="53035"/>
                </a:lnTo>
                <a:lnTo>
                  <a:pt x="27940" y="48437"/>
                </a:lnTo>
                <a:lnTo>
                  <a:pt x="47929" y="37668"/>
                </a:lnTo>
                <a:lnTo>
                  <a:pt x="80937" y="25260"/>
                </a:lnTo>
                <a:lnTo>
                  <a:pt x="126695" y="15735"/>
                </a:lnTo>
                <a:close/>
              </a:path>
              <a:path w="266065" h="119380">
                <a:moveTo>
                  <a:pt x="265658" y="110147"/>
                </a:moveTo>
                <a:lnTo>
                  <a:pt x="256946" y="74091"/>
                </a:lnTo>
                <a:lnTo>
                  <a:pt x="254711" y="71259"/>
                </a:lnTo>
                <a:lnTo>
                  <a:pt x="254711" y="101104"/>
                </a:lnTo>
                <a:lnTo>
                  <a:pt x="238963" y="94767"/>
                </a:lnTo>
                <a:lnTo>
                  <a:pt x="218922" y="89585"/>
                </a:lnTo>
                <a:lnTo>
                  <a:pt x="194259" y="86487"/>
                </a:lnTo>
                <a:lnTo>
                  <a:pt x="164680" y="86372"/>
                </a:lnTo>
                <a:lnTo>
                  <a:pt x="158178" y="86766"/>
                </a:lnTo>
                <a:lnTo>
                  <a:pt x="151599" y="87236"/>
                </a:lnTo>
                <a:lnTo>
                  <a:pt x="138480" y="88277"/>
                </a:lnTo>
                <a:lnTo>
                  <a:pt x="119316" y="89763"/>
                </a:lnTo>
                <a:lnTo>
                  <a:pt x="101015" y="90627"/>
                </a:lnTo>
                <a:lnTo>
                  <a:pt x="99644" y="90652"/>
                </a:lnTo>
                <a:lnTo>
                  <a:pt x="81699" y="90385"/>
                </a:lnTo>
                <a:lnTo>
                  <a:pt x="33274" y="76669"/>
                </a:lnTo>
                <a:lnTo>
                  <a:pt x="12001" y="54343"/>
                </a:lnTo>
                <a:lnTo>
                  <a:pt x="20764" y="43103"/>
                </a:lnTo>
                <a:lnTo>
                  <a:pt x="61671" y="18059"/>
                </a:lnTo>
                <a:lnTo>
                  <a:pt x="81699" y="12814"/>
                </a:lnTo>
                <a:lnTo>
                  <a:pt x="101015" y="10312"/>
                </a:lnTo>
                <a:lnTo>
                  <a:pt x="143598" y="12661"/>
                </a:lnTo>
                <a:lnTo>
                  <a:pt x="188087" y="26263"/>
                </a:lnTo>
                <a:lnTo>
                  <a:pt x="224510" y="49657"/>
                </a:lnTo>
                <a:lnTo>
                  <a:pt x="251421" y="87617"/>
                </a:lnTo>
                <a:lnTo>
                  <a:pt x="254711" y="101104"/>
                </a:lnTo>
                <a:lnTo>
                  <a:pt x="254711" y="71259"/>
                </a:lnTo>
                <a:lnTo>
                  <a:pt x="231813" y="42164"/>
                </a:lnTo>
                <a:lnTo>
                  <a:pt x="193522" y="17284"/>
                </a:lnTo>
                <a:lnTo>
                  <a:pt x="145364" y="2400"/>
                </a:lnTo>
                <a:lnTo>
                  <a:pt x="143598" y="2311"/>
                </a:lnTo>
                <a:lnTo>
                  <a:pt x="99644" y="0"/>
                </a:lnTo>
                <a:lnTo>
                  <a:pt x="58318" y="8153"/>
                </a:lnTo>
                <a:lnTo>
                  <a:pt x="24536" y="25781"/>
                </a:lnTo>
                <a:lnTo>
                  <a:pt x="1422" y="51790"/>
                </a:lnTo>
                <a:lnTo>
                  <a:pt x="0" y="54343"/>
                </a:lnTo>
                <a:lnTo>
                  <a:pt x="1422" y="56896"/>
                </a:lnTo>
                <a:lnTo>
                  <a:pt x="12001" y="71742"/>
                </a:lnTo>
                <a:lnTo>
                  <a:pt x="12395" y="72301"/>
                </a:lnTo>
                <a:lnTo>
                  <a:pt x="62153" y="98552"/>
                </a:lnTo>
                <a:lnTo>
                  <a:pt x="99644" y="101079"/>
                </a:lnTo>
                <a:lnTo>
                  <a:pt x="101015" y="101041"/>
                </a:lnTo>
                <a:lnTo>
                  <a:pt x="119646" y="100177"/>
                </a:lnTo>
                <a:lnTo>
                  <a:pt x="139319" y="98679"/>
                </a:lnTo>
                <a:lnTo>
                  <a:pt x="152336" y="97624"/>
                </a:lnTo>
                <a:lnTo>
                  <a:pt x="158838" y="97167"/>
                </a:lnTo>
                <a:lnTo>
                  <a:pt x="164680" y="96824"/>
                </a:lnTo>
                <a:lnTo>
                  <a:pt x="166598" y="96812"/>
                </a:lnTo>
                <a:lnTo>
                  <a:pt x="198958" y="97358"/>
                </a:lnTo>
                <a:lnTo>
                  <a:pt x="225361" y="101765"/>
                </a:lnTo>
                <a:lnTo>
                  <a:pt x="244843" y="108115"/>
                </a:lnTo>
                <a:lnTo>
                  <a:pt x="254711" y="113017"/>
                </a:lnTo>
                <a:lnTo>
                  <a:pt x="257797" y="114541"/>
                </a:lnTo>
                <a:lnTo>
                  <a:pt x="265506" y="119126"/>
                </a:lnTo>
                <a:lnTo>
                  <a:pt x="265658" y="110147"/>
                </a:lnTo>
                <a:close/>
              </a:path>
            </a:pathLst>
          </a:custGeom>
          <a:solidFill>
            <a:srgbClr val="584A4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6" name="bg object 56"/>
          <p:cNvSpPr/>
          <p:nvPr/>
        </p:nvSpPr>
        <p:spPr>
          <a:xfrm>
            <a:off x="16557918" y="2499778"/>
            <a:ext cx="279400" cy="199390"/>
          </a:xfrm>
          <a:custGeom>
            <a:avLst/>
            <a:gdLst/>
            <a:ahLst/>
            <a:cxnLst/>
            <a:rect l="l" t="t" r="r" b="b"/>
            <a:pathLst>
              <a:path w="279400" h="199389">
                <a:moveTo>
                  <a:pt x="155194" y="33413"/>
                </a:moveTo>
                <a:lnTo>
                  <a:pt x="140627" y="29260"/>
                </a:lnTo>
                <a:lnTo>
                  <a:pt x="105410" y="22567"/>
                </a:lnTo>
                <a:lnTo>
                  <a:pt x="62306" y="22059"/>
                </a:lnTo>
                <a:lnTo>
                  <a:pt x="24117" y="36398"/>
                </a:lnTo>
                <a:lnTo>
                  <a:pt x="33274" y="33731"/>
                </a:lnTo>
                <a:lnTo>
                  <a:pt x="59474" y="29057"/>
                </a:lnTo>
                <a:lnTo>
                  <a:pt x="100761" y="27292"/>
                </a:lnTo>
                <a:lnTo>
                  <a:pt x="155194" y="33413"/>
                </a:lnTo>
                <a:close/>
              </a:path>
              <a:path w="279400" h="199389">
                <a:moveTo>
                  <a:pt x="278892" y="146024"/>
                </a:moveTo>
                <a:lnTo>
                  <a:pt x="267804" y="115608"/>
                </a:lnTo>
                <a:lnTo>
                  <a:pt x="267804" y="159042"/>
                </a:lnTo>
                <a:lnTo>
                  <a:pt x="266534" y="175272"/>
                </a:lnTo>
                <a:lnTo>
                  <a:pt x="230886" y="149364"/>
                </a:lnTo>
                <a:lnTo>
                  <a:pt x="171678" y="125984"/>
                </a:lnTo>
                <a:lnTo>
                  <a:pt x="141782" y="118503"/>
                </a:lnTo>
                <a:lnTo>
                  <a:pt x="119913" y="113144"/>
                </a:lnTo>
                <a:lnTo>
                  <a:pt x="77800" y="100088"/>
                </a:lnTo>
                <a:lnTo>
                  <a:pt x="42011" y="80162"/>
                </a:lnTo>
                <a:lnTo>
                  <a:pt x="13360" y="34480"/>
                </a:lnTo>
                <a:lnTo>
                  <a:pt x="27241" y="25158"/>
                </a:lnTo>
                <a:lnTo>
                  <a:pt x="43548" y="18262"/>
                </a:lnTo>
                <a:lnTo>
                  <a:pt x="61912" y="13906"/>
                </a:lnTo>
                <a:lnTo>
                  <a:pt x="81940" y="12230"/>
                </a:lnTo>
                <a:lnTo>
                  <a:pt x="105105" y="13512"/>
                </a:lnTo>
                <a:lnTo>
                  <a:pt x="152031" y="25577"/>
                </a:lnTo>
                <a:lnTo>
                  <a:pt x="198755" y="50660"/>
                </a:lnTo>
                <a:lnTo>
                  <a:pt x="237515" y="86487"/>
                </a:lnTo>
                <a:lnTo>
                  <a:pt x="260350" y="124587"/>
                </a:lnTo>
                <a:lnTo>
                  <a:pt x="267804" y="159042"/>
                </a:lnTo>
                <a:lnTo>
                  <a:pt x="267804" y="115608"/>
                </a:lnTo>
                <a:lnTo>
                  <a:pt x="229044" y="59588"/>
                </a:lnTo>
                <a:lnTo>
                  <a:pt x="180860" y="25400"/>
                </a:lnTo>
                <a:lnTo>
                  <a:pt x="130835" y="6019"/>
                </a:lnTo>
                <a:lnTo>
                  <a:pt x="81940" y="0"/>
                </a:lnTo>
                <a:lnTo>
                  <a:pt x="77800" y="647"/>
                </a:lnTo>
                <a:lnTo>
                  <a:pt x="37757" y="7239"/>
                </a:lnTo>
                <a:lnTo>
                  <a:pt x="2514" y="27749"/>
                </a:lnTo>
                <a:lnTo>
                  <a:pt x="0" y="30086"/>
                </a:lnTo>
                <a:lnTo>
                  <a:pt x="673" y="33439"/>
                </a:lnTo>
                <a:lnTo>
                  <a:pt x="18110" y="73037"/>
                </a:lnTo>
                <a:lnTo>
                  <a:pt x="53060" y="102044"/>
                </a:lnTo>
                <a:lnTo>
                  <a:pt x="94246" y="118694"/>
                </a:lnTo>
                <a:lnTo>
                  <a:pt x="138938" y="130378"/>
                </a:lnTo>
                <a:lnTo>
                  <a:pt x="153809" y="133972"/>
                </a:lnTo>
                <a:lnTo>
                  <a:pt x="161213" y="135839"/>
                </a:lnTo>
                <a:lnTo>
                  <a:pt x="205816" y="150710"/>
                </a:lnTo>
                <a:lnTo>
                  <a:pt x="252958" y="179489"/>
                </a:lnTo>
                <a:lnTo>
                  <a:pt x="267804" y="194538"/>
                </a:lnTo>
                <a:lnTo>
                  <a:pt x="271970" y="199301"/>
                </a:lnTo>
                <a:lnTo>
                  <a:pt x="275424" y="189357"/>
                </a:lnTo>
                <a:lnTo>
                  <a:pt x="278892" y="146024"/>
                </a:lnTo>
                <a:close/>
              </a:path>
            </a:pathLst>
          </a:custGeom>
          <a:solidFill>
            <a:srgbClr val="584A4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7" name="bg object 57"/>
          <p:cNvSpPr/>
          <p:nvPr/>
        </p:nvSpPr>
        <p:spPr>
          <a:xfrm>
            <a:off x="16963390" y="2040813"/>
            <a:ext cx="288925" cy="118110"/>
          </a:xfrm>
          <a:custGeom>
            <a:avLst/>
            <a:gdLst/>
            <a:ahLst/>
            <a:cxnLst/>
            <a:rect l="l" t="t" r="r" b="b"/>
            <a:pathLst>
              <a:path w="288925" h="118110">
                <a:moveTo>
                  <a:pt x="133591" y="15405"/>
                </a:moveTo>
                <a:lnTo>
                  <a:pt x="119761" y="16700"/>
                </a:lnTo>
                <a:lnTo>
                  <a:pt x="87477" y="22720"/>
                </a:lnTo>
                <a:lnTo>
                  <a:pt x="50520" y="36626"/>
                </a:lnTo>
                <a:lnTo>
                  <a:pt x="22694" y="61582"/>
                </a:lnTo>
                <a:lnTo>
                  <a:pt x="29616" y="56248"/>
                </a:lnTo>
                <a:lnTo>
                  <a:pt x="50419" y="43535"/>
                </a:lnTo>
                <a:lnTo>
                  <a:pt x="85077" y="28295"/>
                </a:lnTo>
                <a:lnTo>
                  <a:pt x="133591" y="15405"/>
                </a:lnTo>
                <a:close/>
              </a:path>
              <a:path w="288925" h="118110">
                <a:moveTo>
                  <a:pt x="288493" y="118110"/>
                </a:moveTo>
                <a:lnTo>
                  <a:pt x="288124" y="108470"/>
                </a:lnTo>
                <a:lnTo>
                  <a:pt x="276669" y="70319"/>
                </a:lnTo>
                <a:lnTo>
                  <a:pt x="275856" y="69405"/>
                </a:lnTo>
                <a:lnTo>
                  <a:pt x="275856" y="99415"/>
                </a:lnTo>
                <a:lnTo>
                  <a:pt x="258597" y="93548"/>
                </a:lnTo>
                <a:lnTo>
                  <a:pt x="236791" y="89166"/>
                </a:lnTo>
                <a:lnTo>
                  <a:pt x="210172" y="87287"/>
                </a:lnTo>
                <a:lnTo>
                  <a:pt x="178447" y="88925"/>
                </a:lnTo>
                <a:lnTo>
                  <a:pt x="171513" y="89712"/>
                </a:lnTo>
                <a:lnTo>
                  <a:pt x="164490" y="90589"/>
                </a:lnTo>
                <a:lnTo>
                  <a:pt x="151523" y="92341"/>
                </a:lnTo>
                <a:lnTo>
                  <a:pt x="130009" y="95199"/>
                </a:lnTo>
                <a:lnTo>
                  <a:pt x="109626" y="97282"/>
                </a:lnTo>
                <a:lnTo>
                  <a:pt x="89712" y="98056"/>
                </a:lnTo>
                <a:lnTo>
                  <a:pt x="89255" y="98031"/>
                </a:lnTo>
                <a:lnTo>
                  <a:pt x="36982" y="86207"/>
                </a:lnTo>
                <a:lnTo>
                  <a:pt x="12865" y="63512"/>
                </a:lnTo>
                <a:lnTo>
                  <a:pt x="21615" y="50952"/>
                </a:lnTo>
                <a:lnTo>
                  <a:pt x="63995" y="21704"/>
                </a:lnTo>
                <a:lnTo>
                  <a:pt x="105727" y="11087"/>
                </a:lnTo>
                <a:lnTo>
                  <a:pt x="128270" y="9753"/>
                </a:lnTo>
                <a:lnTo>
                  <a:pt x="130009" y="9855"/>
                </a:lnTo>
                <a:lnTo>
                  <a:pt x="130975" y="9918"/>
                </a:lnTo>
                <a:lnTo>
                  <a:pt x="151523" y="11112"/>
                </a:lnTo>
                <a:lnTo>
                  <a:pt x="200025" y="23075"/>
                </a:lnTo>
                <a:lnTo>
                  <a:pt x="240474" y="46024"/>
                </a:lnTo>
                <a:lnTo>
                  <a:pt x="271538" y="85128"/>
                </a:lnTo>
                <a:lnTo>
                  <a:pt x="275856" y="99415"/>
                </a:lnTo>
                <a:lnTo>
                  <a:pt x="275856" y="69405"/>
                </a:lnTo>
                <a:lnTo>
                  <a:pt x="247840" y="37553"/>
                </a:lnTo>
                <a:lnTo>
                  <a:pt x="205333" y="13131"/>
                </a:lnTo>
                <a:lnTo>
                  <a:pt x="152819" y="0"/>
                </a:lnTo>
                <a:lnTo>
                  <a:pt x="103657" y="114"/>
                </a:lnTo>
                <a:lnTo>
                  <a:pt x="59817" y="11277"/>
                </a:lnTo>
                <a:lnTo>
                  <a:pt x="24612" y="32156"/>
                </a:lnTo>
                <a:lnTo>
                  <a:pt x="1371" y="61404"/>
                </a:lnTo>
                <a:lnTo>
                  <a:pt x="0" y="64223"/>
                </a:lnTo>
                <a:lnTo>
                  <a:pt x="1663" y="66878"/>
                </a:lnTo>
                <a:lnTo>
                  <a:pt x="12865" y="80899"/>
                </a:lnTo>
                <a:lnTo>
                  <a:pt x="14338" y="82753"/>
                </a:lnTo>
                <a:lnTo>
                  <a:pt x="29743" y="94856"/>
                </a:lnTo>
                <a:lnTo>
                  <a:pt x="48006" y="103251"/>
                </a:lnTo>
                <a:lnTo>
                  <a:pt x="69240" y="107988"/>
                </a:lnTo>
                <a:lnTo>
                  <a:pt x="70688" y="108077"/>
                </a:lnTo>
                <a:lnTo>
                  <a:pt x="89255" y="109258"/>
                </a:lnTo>
                <a:lnTo>
                  <a:pt x="130975" y="106349"/>
                </a:lnTo>
                <a:lnTo>
                  <a:pt x="165887" y="101701"/>
                </a:lnTo>
                <a:lnTo>
                  <a:pt x="172821" y="100825"/>
                </a:lnTo>
                <a:lnTo>
                  <a:pt x="179666" y="100037"/>
                </a:lnTo>
                <a:lnTo>
                  <a:pt x="215861" y="98666"/>
                </a:lnTo>
                <a:lnTo>
                  <a:pt x="244424" y="101841"/>
                </a:lnTo>
                <a:lnTo>
                  <a:pt x="265671" y="107518"/>
                </a:lnTo>
                <a:lnTo>
                  <a:pt x="275856" y="111899"/>
                </a:lnTo>
                <a:lnTo>
                  <a:pt x="279946" y="113652"/>
                </a:lnTo>
                <a:lnTo>
                  <a:pt x="288493" y="118110"/>
                </a:lnTo>
                <a:close/>
              </a:path>
            </a:pathLst>
          </a:custGeom>
          <a:solidFill>
            <a:srgbClr val="584A4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8" name="bg object 58"/>
          <p:cNvSpPr/>
          <p:nvPr/>
        </p:nvSpPr>
        <p:spPr>
          <a:xfrm>
            <a:off x="16486589" y="1974518"/>
            <a:ext cx="285115" cy="140970"/>
          </a:xfrm>
          <a:custGeom>
            <a:avLst/>
            <a:gdLst/>
            <a:ahLst/>
            <a:cxnLst/>
            <a:rect l="l" t="t" r="r" b="b"/>
            <a:pathLst>
              <a:path w="285115" h="140969">
                <a:moveTo>
                  <a:pt x="0" y="122236"/>
                </a:moveTo>
                <a:lnTo>
                  <a:pt x="10917" y="83724"/>
                </a:lnTo>
                <a:lnTo>
                  <a:pt x="35635" y="51621"/>
                </a:lnTo>
                <a:lnTo>
                  <a:pt x="71851" y="25286"/>
                </a:lnTo>
                <a:lnTo>
                  <a:pt x="117003" y="7174"/>
                </a:lnTo>
                <a:lnTo>
                  <a:pt x="170133" y="0"/>
                </a:lnTo>
                <a:lnTo>
                  <a:pt x="218185" y="6875"/>
                </a:lnTo>
                <a:lnTo>
                  <a:pt x="256701" y="26438"/>
                </a:lnTo>
                <a:lnTo>
                  <a:pt x="281220" y="57329"/>
                </a:lnTo>
                <a:lnTo>
                  <a:pt x="285104" y="66058"/>
                </a:lnTo>
                <a:lnTo>
                  <a:pt x="275611" y="65077"/>
                </a:lnTo>
                <a:lnTo>
                  <a:pt x="266627" y="64838"/>
                </a:lnTo>
                <a:lnTo>
                  <a:pt x="266627" y="53485"/>
                </a:lnTo>
                <a:lnTo>
                  <a:pt x="257410" y="41939"/>
                </a:lnTo>
                <a:lnTo>
                  <a:pt x="214490" y="17354"/>
                </a:lnTo>
                <a:lnTo>
                  <a:pt x="170133" y="11161"/>
                </a:lnTo>
                <a:lnTo>
                  <a:pt x="168897" y="11082"/>
                </a:lnTo>
                <a:lnTo>
                  <a:pt x="144535" y="12836"/>
                </a:lnTo>
                <a:lnTo>
                  <a:pt x="98024" y="25121"/>
                </a:lnTo>
                <a:lnTo>
                  <a:pt x="59446" y="46184"/>
                </a:lnTo>
                <a:lnTo>
                  <a:pt x="31041" y="73202"/>
                </a:lnTo>
                <a:lnTo>
                  <a:pt x="11592" y="116881"/>
                </a:lnTo>
                <a:lnTo>
                  <a:pt x="11592" y="129230"/>
                </a:lnTo>
                <a:lnTo>
                  <a:pt x="2530" y="124060"/>
                </a:lnTo>
                <a:lnTo>
                  <a:pt x="0" y="122236"/>
                </a:lnTo>
                <a:close/>
              </a:path>
              <a:path w="285115" h="140969">
                <a:moveTo>
                  <a:pt x="11592" y="129230"/>
                </a:moveTo>
                <a:lnTo>
                  <a:pt x="11592" y="116881"/>
                </a:lnTo>
                <a:lnTo>
                  <a:pt x="26428" y="124733"/>
                </a:lnTo>
                <a:lnTo>
                  <a:pt x="42101" y="128902"/>
                </a:lnTo>
                <a:lnTo>
                  <a:pt x="58481" y="129422"/>
                </a:lnTo>
                <a:lnTo>
                  <a:pt x="59446" y="129337"/>
                </a:lnTo>
                <a:lnTo>
                  <a:pt x="77008" y="126374"/>
                </a:lnTo>
                <a:lnTo>
                  <a:pt x="112958" y="112467"/>
                </a:lnTo>
                <a:lnTo>
                  <a:pt x="148760" y="93088"/>
                </a:lnTo>
                <a:lnTo>
                  <a:pt x="154835" y="89643"/>
                </a:lnTo>
                <a:lnTo>
                  <a:pt x="160965" y="86200"/>
                </a:lnTo>
                <a:lnTo>
                  <a:pt x="201772" y="66413"/>
                </a:lnTo>
                <a:lnTo>
                  <a:pt x="248603" y="54413"/>
                </a:lnTo>
                <a:lnTo>
                  <a:pt x="266627" y="53485"/>
                </a:lnTo>
                <a:lnTo>
                  <a:pt x="266627" y="64838"/>
                </a:lnTo>
                <a:lnTo>
                  <a:pt x="260233" y="64667"/>
                </a:lnTo>
                <a:lnTo>
                  <a:pt x="238594" y="67240"/>
                </a:lnTo>
                <a:lnTo>
                  <a:pt x="178379" y="89322"/>
                </a:lnTo>
                <a:lnTo>
                  <a:pt x="154233" y="102719"/>
                </a:lnTo>
                <a:lnTo>
                  <a:pt x="135920" y="112976"/>
                </a:lnTo>
                <a:lnTo>
                  <a:pt x="117361" y="122640"/>
                </a:lnTo>
                <a:lnTo>
                  <a:pt x="98618" y="130939"/>
                </a:lnTo>
                <a:lnTo>
                  <a:pt x="79754" y="137104"/>
                </a:lnTo>
                <a:lnTo>
                  <a:pt x="59446" y="140372"/>
                </a:lnTo>
                <a:lnTo>
                  <a:pt x="58873" y="140464"/>
                </a:lnTo>
                <a:lnTo>
                  <a:pt x="58481" y="140527"/>
                </a:lnTo>
                <a:lnTo>
                  <a:pt x="38612" y="139512"/>
                </a:lnTo>
                <a:lnTo>
                  <a:pt x="20008" y="134031"/>
                </a:lnTo>
                <a:lnTo>
                  <a:pt x="11592" y="129230"/>
                </a:lnTo>
                <a:close/>
              </a:path>
            </a:pathLst>
          </a:custGeom>
          <a:solidFill>
            <a:srgbClr val="584A46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59" name="bg object 59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16506498" y="2002896"/>
            <a:ext cx="85070" cy="83128"/>
          </a:xfrm>
          <a:prstGeom prst="rect">
            <a:avLst/>
          </a:prstGeom>
        </p:spPr>
      </p:pic>
      <p:sp>
        <p:nvSpPr>
          <p:cNvPr id="60" name="bg object 60"/>
          <p:cNvSpPr/>
          <p:nvPr/>
        </p:nvSpPr>
        <p:spPr>
          <a:xfrm>
            <a:off x="16470072" y="1458251"/>
            <a:ext cx="337185" cy="147955"/>
          </a:xfrm>
          <a:custGeom>
            <a:avLst/>
            <a:gdLst/>
            <a:ahLst/>
            <a:cxnLst/>
            <a:rect l="l" t="t" r="r" b="b"/>
            <a:pathLst>
              <a:path w="337184" h="147955">
                <a:moveTo>
                  <a:pt x="159588" y="19405"/>
                </a:moveTo>
                <a:lnTo>
                  <a:pt x="143243" y="20281"/>
                </a:lnTo>
                <a:lnTo>
                  <a:pt x="104940" y="25831"/>
                </a:lnTo>
                <a:lnTo>
                  <a:pt x="60782" y="40449"/>
                </a:lnTo>
                <a:lnTo>
                  <a:pt x="26822" y="68516"/>
                </a:lnTo>
                <a:lnTo>
                  <a:pt x="35242" y="62572"/>
                </a:lnTo>
                <a:lnTo>
                  <a:pt x="60337" y="48590"/>
                </a:lnTo>
                <a:lnTo>
                  <a:pt x="101854" y="32283"/>
                </a:lnTo>
                <a:lnTo>
                  <a:pt x="159588" y="19405"/>
                </a:lnTo>
                <a:close/>
              </a:path>
              <a:path w="337184" h="147955">
                <a:moveTo>
                  <a:pt x="337134" y="136321"/>
                </a:moveTo>
                <a:lnTo>
                  <a:pt x="329577" y="99618"/>
                </a:lnTo>
                <a:lnTo>
                  <a:pt x="323138" y="89471"/>
                </a:lnTo>
                <a:lnTo>
                  <a:pt x="323138" y="125069"/>
                </a:lnTo>
                <a:lnTo>
                  <a:pt x="303085" y="117335"/>
                </a:lnTo>
                <a:lnTo>
                  <a:pt x="277622" y="111150"/>
                </a:lnTo>
                <a:lnTo>
                  <a:pt x="246367" y="107670"/>
                </a:lnTo>
                <a:lnTo>
                  <a:pt x="237451" y="107772"/>
                </a:lnTo>
                <a:lnTo>
                  <a:pt x="232778" y="107823"/>
                </a:lnTo>
                <a:lnTo>
                  <a:pt x="208953" y="108077"/>
                </a:lnTo>
                <a:lnTo>
                  <a:pt x="200736" y="108699"/>
                </a:lnTo>
                <a:lnTo>
                  <a:pt x="192417" y="109410"/>
                </a:lnTo>
                <a:lnTo>
                  <a:pt x="175806" y="110985"/>
                </a:lnTo>
                <a:lnTo>
                  <a:pt x="151599" y="113195"/>
                </a:lnTo>
                <a:lnTo>
                  <a:pt x="102958" y="114554"/>
                </a:lnTo>
                <a:lnTo>
                  <a:pt x="60477" y="106895"/>
                </a:lnTo>
                <a:lnTo>
                  <a:pt x="27495" y="86067"/>
                </a:lnTo>
                <a:lnTo>
                  <a:pt x="15176" y="70345"/>
                </a:lnTo>
                <a:lnTo>
                  <a:pt x="26073" y="55956"/>
                </a:lnTo>
                <a:lnTo>
                  <a:pt x="57492" y="32283"/>
                </a:lnTo>
                <a:lnTo>
                  <a:pt x="101460" y="16687"/>
                </a:lnTo>
                <a:lnTo>
                  <a:pt x="153593" y="12509"/>
                </a:lnTo>
                <a:lnTo>
                  <a:pt x="180898" y="15201"/>
                </a:lnTo>
                <a:lnTo>
                  <a:pt x="237451" y="31584"/>
                </a:lnTo>
                <a:lnTo>
                  <a:pt x="283984" y="60515"/>
                </a:lnTo>
                <a:lnTo>
                  <a:pt x="310616" y="91427"/>
                </a:lnTo>
                <a:lnTo>
                  <a:pt x="323138" y="125069"/>
                </a:lnTo>
                <a:lnTo>
                  <a:pt x="323138" y="89471"/>
                </a:lnTo>
                <a:lnTo>
                  <a:pt x="275259" y="37299"/>
                </a:lnTo>
                <a:lnTo>
                  <a:pt x="232778" y="15417"/>
                </a:lnTo>
                <a:lnTo>
                  <a:pt x="182943" y="2197"/>
                </a:lnTo>
                <a:lnTo>
                  <a:pt x="180898" y="2120"/>
                </a:lnTo>
                <a:lnTo>
                  <a:pt x="125082" y="0"/>
                </a:lnTo>
                <a:lnTo>
                  <a:pt x="72948" y="11061"/>
                </a:lnTo>
                <a:lnTo>
                  <a:pt x="30505" y="33972"/>
                </a:lnTo>
                <a:lnTo>
                  <a:pt x="1841" y="67183"/>
                </a:lnTo>
                <a:lnTo>
                  <a:pt x="0" y="70561"/>
                </a:lnTo>
                <a:lnTo>
                  <a:pt x="1841" y="73748"/>
                </a:lnTo>
                <a:lnTo>
                  <a:pt x="33578" y="108026"/>
                </a:lnTo>
                <a:lnTo>
                  <a:pt x="79451" y="125361"/>
                </a:lnTo>
                <a:lnTo>
                  <a:pt x="127508" y="127863"/>
                </a:lnTo>
                <a:lnTo>
                  <a:pt x="152209" y="126365"/>
                </a:lnTo>
                <a:lnTo>
                  <a:pt x="177076" y="124079"/>
                </a:lnTo>
                <a:lnTo>
                  <a:pt x="185267" y="123304"/>
                </a:lnTo>
                <a:lnTo>
                  <a:pt x="193522" y="122542"/>
                </a:lnTo>
                <a:lnTo>
                  <a:pt x="201739" y="121831"/>
                </a:lnTo>
                <a:lnTo>
                  <a:pt x="208953" y="121310"/>
                </a:lnTo>
                <a:lnTo>
                  <a:pt x="252501" y="121335"/>
                </a:lnTo>
                <a:lnTo>
                  <a:pt x="310743" y="134124"/>
                </a:lnTo>
                <a:lnTo>
                  <a:pt x="337134" y="147688"/>
                </a:lnTo>
                <a:lnTo>
                  <a:pt x="337134" y="136321"/>
                </a:lnTo>
                <a:close/>
              </a:path>
            </a:pathLst>
          </a:custGeom>
          <a:solidFill>
            <a:srgbClr val="584A46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61" name="bg object 61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16934400" y="1097779"/>
            <a:ext cx="219570" cy="146118"/>
          </a:xfrm>
          <a:prstGeom prst="rect">
            <a:avLst/>
          </a:prstGeom>
        </p:spPr>
      </p:pic>
      <p:sp>
        <p:nvSpPr>
          <p:cNvPr id="62" name="bg object 62"/>
          <p:cNvSpPr/>
          <p:nvPr/>
        </p:nvSpPr>
        <p:spPr>
          <a:xfrm>
            <a:off x="15915868" y="1008100"/>
            <a:ext cx="394335" cy="210820"/>
          </a:xfrm>
          <a:custGeom>
            <a:avLst/>
            <a:gdLst/>
            <a:ahLst/>
            <a:cxnLst/>
            <a:rect l="l" t="t" r="r" b="b"/>
            <a:pathLst>
              <a:path w="394334" h="210819">
                <a:moveTo>
                  <a:pt x="0" y="190265"/>
                </a:moveTo>
                <a:lnTo>
                  <a:pt x="0" y="185891"/>
                </a:lnTo>
                <a:lnTo>
                  <a:pt x="7254" y="145086"/>
                </a:lnTo>
                <a:lnTo>
                  <a:pt x="27788" y="105830"/>
                </a:lnTo>
                <a:lnTo>
                  <a:pt x="59893" y="70023"/>
                </a:lnTo>
                <a:lnTo>
                  <a:pt x="101865" y="39565"/>
                </a:lnTo>
                <a:lnTo>
                  <a:pt x="151997" y="16358"/>
                </a:lnTo>
                <a:lnTo>
                  <a:pt x="201498" y="3571"/>
                </a:lnTo>
                <a:lnTo>
                  <a:pt x="249446" y="0"/>
                </a:lnTo>
                <a:lnTo>
                  <a:pt x="293943" y="5216"/>
                </a:lnTo>
                <a:lnTo>
                  <a:pt x="333094" y="18796"/>
                </a:lnTo>
                <a:lnTo>
                  <a:pt x="365002" y="40312"/>
                </a:lnTo>
                <a:lnTo>
                  <a:pt x="387769" y="69338"/>
                </a:lnTo>
                <a:lnTo>
                  <a:pt x="394125" y="81166"/>
                </a:lnTo>
                <a:lnTo>
                  <a:pt x="380688" y="80813"/>
                </a:lnTo>
                <a:lnTo>
                  <a:pt x="366860" y="81491"/>
                </a:lnTo>
                <a:lnTo>
                  <a:pt x="366860" y="65493"/>
                </a:lnTo>
                <a:lnTo>
                  <a:pt x="352706" y="50270"/>
                </a:lnTo>
                <a:lnTo>
                  <a:pt x="334941" y="37520"/>
                </a:lnTo>
                <a:lnTo>
                  <a:pt x="313888" y="27458"/>
                </a:lnTo>
                <a:lnTo>
                  <a:pt x="289871" y="20300"/>
                </a:lnTo>
                <a:lnTo>
                  <a:pt x="258374" y="15961"/>
                </a:lnTo>
                <a:lnTo>
                  <a:pt x="249446" y="16065"/>
                </a:lnTo>
                <a:lnTo>
                  <a:pt x="238745" y="16190"/>
                </a:lnTo>
                <a:lnTo>
                  <a:pt x="230309" y="16288"/>
                </a:lnTo>
                <a:lnTo>
                  <a:pt x="225215" y="16348"/>
                </a:lnTo>
                <a:lnTo>
                  <a:pt x="157472" y="30965"/>
                </a:lnTo>
                <a:lnTo>
                  <a:pt x="99840" y="59040"/>
                </a:lnTo>
                <a:lnTo>
                  <a:pt x="54098" y="97858"/>
                </a:lnTo>
                <a:lnTo>
                  <a:pt x="26561" y="139141"/>
                </a:lnTo>
                <a:lnTo>
                  <a:pt x="15692" y="181497"/>
                </a:lnTo>
                <a:lnTo>
                  <a:pt x="15692" y="198218"/>
                </a:lnTo>
                <a:lnTo>
                  <a:pt x="3726" y="192540"/>
                </a:lnTo>
                <a:lnTo>
                  <a:pt x="0" y="190265"/>
                </a:lnTo>
                <a:close/>
              </a:path>
              <a:path w="394334" h="210819">
                <a:moveTo>
                  <a:pt x="15692" y="198218"/>
                </a:moveTo>
                <a:lnTo>
                  <a:pt x="15692" y="181497"/>
                </a:lnTo>
                <a:lnTo>
                  <a:pt x="37335" y="190948"/>
                </a:lnTo>
                <a:lnTo>
                  <a:pt x="59764" y="195139"/>
                </a:lnTo>
                <a:lnTo>
                  <a:pt x="108471" y="187891"/>
                </a:lnTo>
                <a:lnTo>
                  <a:pt x="157472" y="164559"/>
                </a:lnTo>
                <a:lnTo>
                  <a:pt x="205663" y="133577"/>
                </a:lnTo>
                <a:lnTo>
                  <a:pt x="213817" y="128103"/>
                </a:lnTo>
                <a:lnTo>
                  <a:pt x="222054" y="122622"/>
                </a:lnTo>
                <a:lnTo>
                  <a:pt x="277227" y="90517"/>
                </a:lnTo>
                <a:lnTo>
                  <a:pt x="341668" y="68710"/>
                </a:lnTo>
                <a:lnTo>
                  <a:pt x="366860" y="65493"/>
                </a:lnTo>
                <a:lnTo>
                  <a:pt x="366860" y="81491"/>
                </a:lnTo>
                <a:lnTo>
                  <a:pt x="359079" y="81872"/>
                </a:lnTo>
                <a:lnTo>
                  <a:pt x="328988" y="87774"/>
                </a:lnTo>
                <a:lnTo>
                  <a:pt x="291284" y="101277"/>
                </a:lnTo>
                <a:lnTo>
                  <a:pt x="246835" y="125143"/>
                </a:lnTo>
                <a:lnTo>
                  <a:pt x="214353" y="146504"/>
                </a:lnTo>
                <a:lnTo>
                  <a:pt x="189744" y="162847"/>
                </a:lnTo>
                <a:lnTo>
                  <a:pt x="139306" y="192011"/>
                </a:lnTo>
                <a:lnTo>
                  <a:pt x="83992" y="209719"/>
                </a:lnTo>
                <a:lnTo>
                  <a:pt x="59893" y="210305"/>
                </a:lnTo>
                <a:lnTo>
                  <a:pt x="56003" y="210400"/>
                </a:lnTo>
                <a:lnTo>
                  <a:pt x="29312" y="204681"/>
                </a:lnTo>
                <a:lnTo>
                  <a:pt x="15692" y="198218"/>
                </a:lnTo>
                <a:close/>
              </a:path>
            </a:pathLst>
          </a:custGeom>
          <a:solidFill>
            <a:srgbClr val="584A46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63" name="bg object 63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15942643" y="1055489"/>
            <a:ext cx="110570" cy="125673"/>
          </a:xfrm>
          <a:prstGeom prst="rect">
            <a:avLst/>
          </a:prstGeom>
        </p:spPr>
      </p:pic>
      <p:pic>
        <p:nvPicPr>
          <p:cNvPr id="64" name="bg object 64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16054900" y="609637"/>
            <a:ext cx="225887" cy="226634"/>
          </a:xfrm>
          <a:prstGeom prst="rect">
            <a:avLst/>
          </a:prstGeom>
        </p:spPr>
      </p:pic>
      <p:sp>
        <p:nvSpPr>
          <p:cNvPr id="65" name="bg object 65"/>
          <p:cNvSpPr/>
          <p:nvPr/>
        </p:nvSpPr>
        <p:spPr>
          <a:xfrm>
            <a:off x="16060852" y="9154375"/>
            <a:ext cx="462915" cy="243204"/>
          </a:xfrm>
          <a:custGeom>
            <a:avLst/>
            <a:gdLst/>
            <a:ahLst/>
            <a:cxnLst/>
            <a:rect l="l" t="t" r="r" b="b"/>
            <a:pathLst>
              <a:path w="462915" h="243204">
                <a:moveTo>
                  <a:pt x="415785" y="168376"/>
                </a:moveTo>
                <a:lnTo>
                  <a:pt x="358660" y="192341"/>
                </a:lnTo>
                <a:lnTo>
                  <a:pt x="303504" y="206451"/>
                </a:lnTo>
                <a:lnTo>
                  <a:pt x="261912" y="213131"/>
                </a:lnTo>
                <a:lnTo>
                  <a:pt x="245465" y="214820"/>
                </a:lnTo>
                <a:lnTo>
                  <a:pt x="314540" y="213080"/>
                </a:lnTo>
                <a:lnTo>
                  <a:pt x="368363" y="196507"/>
                </a:lnTo>
                <a:lnTo>
                  <a:pt x="403326" y="177469"/>
                </a:lnTo>
                <a:lnTo>
                  <a:pt x="415785" y="168376"/>
                </a:lnTo>
                <a:close/>
              </a:path>
              <a:path w="462915" h="243204">
                <a:moveTo>
                  <a:pt x="462724" y="134239"/>
                </a:moveTo>
                <a:lnTo>
                  <a:pt x="457060" y="130352"/>
                </a:lnTo>
                <a:lnTo>
                  <a:pt x="440753" y="123405"/>
                </a:lnTo>
                <a:lnTo>
                  <a:pt x="440753" y="141465"/>
                </a:lnTo>
                <a:lnTo>
                  <a:pt x="419608" y="172948"/>
                </a:lnTo>
                <a:lnTo>
                  <a:pt x="387959" y="197586"/>
                </a:lnTo>
                <a:lnTo>
                  <a:pt x="347789" y="214744"/>
                </a:lnTo>
                <a:lnTo>
                  <a:pt x="301117" y="223748"/>
                </a:lnTo>
                <a:lnTo>
                  <a:pt x="260565" y="223926"/>
                </a:lnTo>
                <a:lnTo>
                  <a:pt x="249897" y="223977"/>
                </a:lnTo>
                <a:lnTo>
                  <a:pt x="196138" y="214782"/>
                </a:lnTo>
                <a:lnTo>
                  <a:pt x="157492" y="202133"/>
                </a:lnTo>
                <a:lnTo>
                  <a:pt x="121805" y="185140"/>
                </a:lnTo>
                <a:lnTo>
                  <a:pt x="89890" y="164223"/>
                </a:lnTo>
                <a:lnTo>
                  <a:pt x="46964" y="121462"/>
                </a:lnTo>
                <a:lnTo>
                  <a:pt x="25438" y="82905"/>
                </a:lnTo>
                <a:lnTo>
                  <a:pt x="19735" y="63233"/>
                </a:lnTo>
                <a:lnTo>
                  <a:pt x="41427" y="84353"/>
                </a:lnTo>
                <a:lnTo>
                  <a:pt x="71183" y="103327"/>
                </a:lnTo>
                <a:lnTo>
                  <a:pt x="110197" y="117716"/>
                </a:lnTo>
                <a:lnTo>
                  <a:pt x="159651" y="125095"/>
                </a:lnTo>
                <a:lnTo>
                  <a:pt x="220751" y="123024"/>
                </a:lnTo>
                <a:lnTo>
                  <a:pt x="243560" y="121031"/>
                </a:lnTo>
                <a:lnTo>
                  <a:pt x="272224" y="119659"/>
                </a:lnTo>
                <a:lnTo>
                  <a:pt x="278726" y="119595"/>
                </a:lnTo>
                <a:lnTo>
                  <a:pt x="304787" y="119354"/>
                </a:lnTo>
                <a:lnTo>
                  <a:pt x="339331" y="120548"/>
                </a:lnTo>
                <a:lnTo>
                  <a:pt x="371983" y="123469"/>
                </a:lnTo>
                <a:lnTo>
                  <a:pt x="399961" y="127965"/>
                </a:lnTo>
                <a:lnTo>
                  <a:pt x="422973" y="133997"/>
                </a:lnTo>
                <a:lnTo>
                  <a:pt x="440753" y="141465"/>
                </a:lnTo>
                <a:lnTo>
                  <a:pt x="440753" y="123405"/>
                </a:lnTo>
                <a:lnTo>
                  <a:pt x="418922" y="114096"/>
                </a:lnTo>
                <a:lnTo>
                  <a:pt x="368338" y="104990"/>
                </a:lnTo>
                <a:lnTo>
                  <a:pt x="312991" y="101485"/>
                </a:lnTo>
                <a:lnTo>
                  <a:pt x="301117" y="101612"/>
                </a:lnTo>
                <a:lnTo>
                  <a:pt x="260565" y="102044"/>
                </a:lnTo>
                <a:lnTo>
                  <a:pt x="218732" y="105117"/>
                </a:lnTo>
                <a:lnTo>
                  <a:pt x="148780" y="106172"/>
                </a:lnTo>
                <a:lnTo>
                  <a:pt x="95973" y="94373"/>
                </a:lnTo>
                <a:lnTo>
                  <a:pt x="57950" y="74231"/>
                </a:lnTo>
                <a:lnTo>
                  <a:pt x="32385" y="50279"/>
                </a:lnTo>
                <a:lnTo>
                  <a:pt x="16929" y="27051"/>
                </a:lnTo>
                <a:lnTo>
                  <a:pt x="2768" y="0"/>
                </a:lnTo>
                <a:lnTo>
                  <a:pt x="0" y="30403"/>
                </a:lnTo>
                <a:lnTo>
                  <a:pt x="3403" y="72669"/>
                </a:lnTo>
                <a:lnTo>
                  <a:pt x="19735" y="112331"/>
                </a:lnTo>
                <a:lnTo>
                  <a:pt x="49085" y="151726"/>
                </a:lnTo>
                <a:lnTo>
                  <a:pt x="88265" y="185267"/>
                </a:lnTo>
                <a:lnTo>
                  <a:pt x="136283" y="212648"/>
                </a:lnTo>
                <a:lnTo>
                  <a:pt x="191604" y="232257"/>
                </a:lnTo>
                <a:lnTo>
                  <a:pt x="235458" y="240588"/>
                </a:lnTo>
                <a:lnTo>
                  <a:pt x="278726" y="242951"/>
                </a:lnTo>
                <a:lnTo>
                  <a:pt x="320382" y="239356"/>
                </a:lnTo>
                <a:lnTo>
                  <a:pt x="359397" y="229831"/>
                </a:lnTo>
                <a:lnTo>
                  <a:pt x="394512" y="214464"/>
                </a:lnTo>
                <a:lnTo>
                  <a:pt x="423468" y="194144"/>
                </a:lnTo>
                <a:lnTo>
                  <a:pt x="440753" y="174840"/>
                </a:lnTo>
                <a:lnTo>
                  <a:pt x="445630" y="169405"/>
                </a:lnTo>
                <a:lnTo>
                  <a:pt x="460387" y="140817"/>
                </a:lnTo>
                <a:lnTo>
                  <a:pt x="462724" y="134239"/>
                </a:lnTo>
                <a:close/>
              </a:path>
            </a:pathLst>
          </a:custGeom>
          <a:solidFill>
            <a:srgbClr val="584A4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6" name="bg object 66"/>
          <p:cNvSpPr/>
          <p:nvPr/>
        </p:nvSpPr>
        <p:spPr>
          <a:xfrm>
            <a:off x="16942658" y="8670580"/>
            <a:ext cx="312420" cy="146685"/>
          </a:xfrm>
          <a:custGeom>
            <a:avLst/>
            <a:gdLst/>
            <a:ahLst/>
            <a:cxnLst/>
            <a:rect l="l" t="t" r="r" b="b"/>
            <a:pathLst>
              <a:path w="312419" h="146684">
                <a:moveTo>
                  <a:pt x="0" y="62179"/>
                </a:moveTo>
                <a:lnTo>
                  <a:pt x="16594" y="73732"/>
                </a:lnTo>
                <a:lnTo>
                  <a:pt x="37803" y="84642"/>
                </a:lnTo>
                <a:lnTo>
                  <a:pt x="68647" y="90057"/>
                </a:lnTo>
                <a:lnTo>
                  <a:pt x="109120" y="83387"/>
                </a:lnTo>
                <a:lnTo>
                  <a:pt x="159215" y="58040"/>
                </a:lnTo>
                <a:lnTo>
                  <a:pt x="190056" y="39356"/>
                </a:lnTo>
                <a:lnTo>
                  <a:pt x="230261" y="19222"/>
                </a:lnTo>
                <a:lnTo>
                  <a:pt x="271922" y="3987"/>
                </a:lnTo>
                <a:lnTo>
                  <a:pt x="306874" y="29"/>
                </a:lnTo>
                <a:lnTo>
                  <a:pt x="307132" y="0"/>
                </a:lnTo>
                <a:lnTo>
                  <a:pt x="311663" y="608"/>
                </a:lnTo>
                <a:lnTo>
                  <a:pt x="312353" y="5523"/>
                </a:lnTo>
                <a:lnTo>
                  <a:pt x="312353" y="26426"/>
                </a:lnTo>
                <a:lnTo>
                  <a:pt x="306874" y="47757"/>
                </a:lnTo>
                <a:lnTo>
                  <a:pt x="300953" y="59143"/>
                </a:lnTo>
                <a:lnTo>
                  <a:pt x="300953" y="11494"/>
                </a:lnTo>
                <a:lnTo>
                  <a:pt x="288203" y="12545"/>
                </a:lnTo>
                <a:lnTo>
                  <a:pt x="234890" y="30207"/>
                </a:lnTo>
                <a:lnTo>
                  <a:pt x="195118" y="50199"/>
                </a:lnTo>
                <a:lnTo>
                  <a:pt x="165864" y="67926"/>
                </a:lnTo>
                <a:lnTo>
                  <a:pt x="122333" y="91300"/>
                </a:lnTo>
                <a:lnTo>
                  <a:pt x="85006" y="101125"/>
                </a:lnTo>
                <a:lnTo>
                  <a:pt x="68647" y="101015"/>
                </a:lnTo>
                <a:lnTo>
                  <a:pt x="53968" y="100916"/>
                </a:lnTo>
                <a:lnTo>
                  <a:pt x="29304" y="94191"/>
                </a:lnTo>
                <a:lnTo>
                  <a:pt x="29304" y="109938"/>
                </a:lnTo>
                <a:lnTo>
                  <a:pt x="7669" y="80931"/>
                </a:lnTo>
                <a:lnTo>
                  <a:pt x="0" y="62179"/>
                </a:lnTo>
                <a:close/>
              </a:path>
              <a:path w="312419" h="146684">
                <a:moveTo>
                  <a:pt x="29304" y="109938"/>
                </a:moveTo>
                <a:lnTo>
                  <a:pt x="29304" y="94191"/>
                </a:lnTo>
                <a:lnTo>
                  <a:pt x="38679" y="103997"/>
                </a:lnTo>
                <a:lnTo>
                  <a:pt x="49998" y="112678"/>
                </a:lnTo>
                <a:lnTo>
                  <a:pt x="63127" y="120109"/>
                </a:lnTo>
                <a:lnTo>
                  <a:pt x="77930" y="126163"/>
                </a:lnTo>
                <a:lnTo>
                  <a:pt x="101445" y="132140"/>
                </a:lnTo>
                <a:lnTo>
                  <a:pt x="126617" y="134696"/>
                </a:lnTo>
                <a:lnTo>
                  <a:pt x="152822" y="133810"/>
                </a:lnTo>
                <a:lnTo>
                  <a:pt x="229509" y="111052"/>
                </a:lnTo>
                <a:lnTo>
                  <a:pt x="268640" y="83032"/>
                </a:lnTo>
                <a:lnTo>
                  <a:pt x="293549" y="48735"/>
                </a:lnTo>
                <a:lnTo>
                  <a:pt x="300953" y="11494"/>
                </a:lnTo>
                <a:lnTo>
                  <a:pt x="300953" y="59143"/>
                </a:lnTo>
                <a:lnTo>
                  <a:pt x="260043" y="105902"/>
                </a:lnTo>
                <a:lnTo>
                  <a:pt x="210453" y="132593"/>
                </a:lnTo>
                <a:lnTo>
                  <a:pt x="124922" y="146564"/>
                </a:lnTo>
                <a:lnTo>
                  <a:pt x="73629" y="137271"/>
                </a:lnTo>
                <a:lnTo>
                  <a:pt x="32966" y="114847"/>
                </a:lnTo>
                <a:lnTo>
                  <a:pt x="29304" y="109938"/>
                </a:lnTo>
                <a:close/>
              </a:path>
            </a:pathLst>
          </a:custGeom>
          <a:solidFill>
            <a:srgbClr val="584A46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67" name="bg object 67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17151127" y="8705554"/>
            <a:ext cx="86011" cy="79382"/>
          </a:xfrm>
          <a:prstGeom prst="rect">
            <a:avLst/>
          </a:prstGeom>
        </p:spPr>
      </p:pic>
      <p:sp>
        <p:nvSpPr>
          <p:cNvPr id="68" name="bg object 68"/>
          <p:cNvSpPr/>
          <p:nvPr/>
        </p:nvSpPr>
        <p:spPr>
          <a:xfrm>
            <a:off x="16733130" y="8346402"/>
            <a:ext cx="417195" cy="162560"/>
          </a:xfrm>
          <a:custGeom>
            <a:avLst/>
            <a:gdLst/>
            <a:ahLst/>
            <a:cxnLst/>
            <a:rect l="l" t="t" r="r" b="b"/>
            <a:pathLst>
              <a:path w="417194" h="162559">
                <a:moveTo>
                  <a:pt x="0" y="0"/>
                </a:moveTo>
                <a:lnTo>
                  <a:pt x="17143" y="20399"/>
                </a:lnTo>
                <a:lnTo>
                  <a:pt x="40359" y="41466"/>
                </a:lnTo>
                <a:lnTo>
                  <a:pt x="77692" y="58857"/>
                </a:lnTo>
                <a:lnTo>
                  <a:pt x="131381" y="64188"/>
                </a:lnTo>
                <a:lnTo>
                  <a:pt x="203663" y="49076"/>
                </a:lnTo>
                <a:lnTo>
                  <a:pt x="249207" y="35896"/>
                </a:lnTo>
                <a:lnTo>
                  <a:pt x="307144" y="24057"/>
                </a:lnTo>
                <a:lnTo>
                  <a:pt x="365261" y="18927"/>
                </a:lnTo>
                <a:lnTo>
                  <a:pt x="411347" y="25872"/>
                </a:lnTo>
                <a:lnTo>
                  <a:pt x="416917" y="28186"/>
                </a:lnTo>
                <a:lnTo>
                  <a:pt x="416152" y="34149"/>
                </a:lnTo>
                <a:lnTo>
                  <a:pt x="408946" y="61274"/>
                </a:lnTo>
                <a:lnTo>
                  <a:pt x="399578" y="77868"/>
                </a:lnTo>
                <a:lnTo>
                  <a:pt x="399578" y="38425"/>
                </a:lnTo>
                <a:lnTo>
                  <a:pt x="383028" y="35391"/>
                </a:lnTo>
                <a:lnTo>
                  <a:pt x="365261" y="34697"/>
                </a:lnTo>
                <a:lnTo>
                  <a:pt x="362292" y="34581"/>
                </a:lnTo>
                <a:lnTo>
                  <a:pt x="337616" y="35992"/>
                </a:lnTo>
                <a:lnTo>
                  <a:pt x="279608" y="45044"/>
                </a:lnTo>
                <a:lnTo>
                  <a:pt x="227774" y="57940"/>
                </a:lnTo>
                <a:lnTo>
                  <a:pt x="208723" y="63925"/>
                </a:lnTo>
                <a:lnTo>
                  <a:pt x="145448" y="78759"/>
                </a:lnTo>
                <a:lnTo>
                  <a:pt x="131381" y="78689"/>
                </a:lnTo>
                <a:lnTo>
                  <a:pt x="107540" y="78569"/>
                </a:lnTo>
                <a:lnTo>
                  <a:pt x="94684" y="78504"/>
                </a:lnTo>
                <a:lnTo>
                  <a:pt x="55339" y="67649"/>
                </a:lnTo>
                <a:lnTo>
                  <a:pt x="26323" y="50685"/>
                </a:lnTo>
                <a:lnTo>
                  <a:pt x="26323" y="79271"/>
                </a:lnTo>
                <a:lnTo>
                  <a:pt x="14175" y="61783"/>
                </a:lnTo>
                <a:lnTo>
                  <a:pt x="3354" y="26421"/>
                </a:lnTo>
                <a:lnTo>
                  <a:pt x="0" y="0"/>
                </a:lnTo>
                <a:close/>
              </a:path>
              <a:path w="417194" h="162559">
                <a:moveTo>
                  <a:pt x="26323" y="79271"/>
                </a:moveTo>
                <a:lnTo>
                  <a:pt x="26323" y="50685"/>
                </a:lnTo>
                <a:lnTo>
                  <a:pt x="34863" y="66364"/>
                </a:lnTo>
                <a:lnTo>
                  <a:pt x="46271" y="81260"/>
                </a:lnTo>
                <a:lnTo>
                  <a:pt x="77165" y="107921"/>
                </a:lnTo>
                <a:lnTo>
                  <a:pt x="136079" y="135370"/>
                </a:lnTo>
                <a:lnTo>
                  <a:pt x="203663" y="146611"/>
                </a:lnTo>
                <a:lnTo>
                  <a:pt x="204369" y="146682"/>
                </a:lnTo>
                <a:lnTo>
                  <a:pt x="261534" y="143079"/>
                </a:lnTo>
                <a:lnTo>
                  <a:pt x="312012" y="128826"/>
                </a:lnTo>
                <a:lnTo>
                  <a:pt x="353655" y="105572"/>
                </a:lnTo>
                <a:lnTo>
                  <a:pt x="383749" y="74908"/>
                </a:lnTo>
                <a:lnTo>
                  <a:pt x="399578" y="38425"/>
                </a:lnTo>
                <a:lnTo>
                  <a:pt x="399578" y="77868"/>
                </a:lnTo>
                <a:lnTo>
                  <a:pt x="373856" y="109243"/>
                </a:lnTo>
                <a:lnTo>
                  <a:pt x="315379" y="144356"/>
                </a:lnTo>
                <a:lnTo>
                  <a:pt x="243270" y="161309"/>
                </a:lnTo>
                <a:lnTo>
                  <a:pt x="203663" y="162324"/>
                </a:lnTo>
                <a:lnTo>
                  <a:pt x="153574" y="156089"/>
                </a:lnTo>
                <a:lnTo>
                  <a:pt x="107540" y="141771"/>
                </a:lnTo>
                <a:lnTo>
                  <a:pt x="67885" y="120551"/>
                </a:lnTo>
                <a:lnTo>
                  <a:pt x="36224" y="93524"/>
                </a:lnTo>
                <a:lnTo>
                  <a:pt x="26323" y="79271"/>
                </a:lnTo>
                <a:close/>
              </a:path>
            </a:pathLst>
          </a:custGeom>
          <a:solidFill>
            <a:srgbClr val="584A46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69" name="bg object 69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16980103" y="8412446"/>
            <a:ext cx="136363" cy="71457"/>
          </a:xfrm>
          <a:prstGeom prst="rect">
            <a:avLst/>
          </a:prstGeom>
        </p:spPr>
      </p:pic>
      <p:sp>
        <p:nvSpPr>
          <p:cNvPr id="70" name="bg object 70"/>
          <p:cNvSpPr/>
          <p:nvPr/>
        </p:nvSpPr>
        <p:spPr>
          <a:xfrm>
            <a:off x="15892501" y="7976425"/>
            <a:ext cx="382905" cy="259715"/>
          </a:xfrm>
          <a:custGeom>
            <a:avLst/>
            <a:gdLst/>
            <a:ahLst/>
            <a:cxnLst/>
            <a:rect l="l" t="t" r="r" b="b"/>
            <a:pathLst>
              <a:path w="382905" h="259715">
                <a:moveTo>
                  <a:pt x="336638" y="215087"/>
                </a:moveTo>
                <a:lnTo>
                  <a:pt x="283603" y="225806"/>
                </a:lnTo>
                <a:lnTo>
                  <a:pt x="233959" y="228409"/>
                </a:lnTo>
                <a:lnTo>
                  <a:pt x="197192" y="226999"/>
                </a:lnTo>
                <a:lnTo>
                  <a:pt x="182829" y="225615"/>
                </a:lnTo>
                <a:lnTo>
                  <a:pt x="242277" y="235991"/>
                </a:lnTo>
                <a:lnTo>
                  <a:pt x="291211" y="231025"/>
                </a:lnTo>
                <a:lnTo>
                  <a:pt x="324408" y="220738"/>
                </a:lnTo>
                <a:lnTo>
                  <a:pt x="336638" y="215087"/>
                </a:lnTo>
                <a:close/>
              </a:path>
              <a:path w="382905" h="259715">
                <a:moveTo>
                  <a:pt x="382676" y="193941"/>
                </a:moveTo>
                <a:lnTo>
                  <a:pt x="378498" y="189560"/>
                </a:lnTo>
                <a:lnTo>
                  <a:pt x="362648" y="179552"/>
                </a:lnTo>
                <a:lnTo>
                  <a:pt x="362648" y="196291"/>
                </a:lnTo>
                <a:lnTo>
                  <a:pt x="333425" y="223380"/>
                </a:lnTo>
                <a:lnTo>
                  <a:pt x="293484" y="239356"/>
                </a:lnTo>
                <a:lnTo>
                  <a:pt x="245948" y="243878"/>
                </a:lnTo>
                <a:lnTo>
                  <a:pt x="193941" y="236575"/>
                </a:lnTo>
                <a:lnTo>
                  <a:pt x="140601" y="217081"/>
                </a:lnTo>
                <a:lnTo>
                  <a:pt x="82054" y="178930"/>
                </a:lnTo>
                <a:lnTo>
                  <a:pt x="39116" y="130009"/>
                </a:lnTo>
                <a:lnTo>
                  <a:pt x="21564" y="93154"/>
                </a:lnTo>
                <a:lnTo>
                  <a:pt x="15595" y="57061"/>
                </a:lnTo>
                <a:lnTo>
                  <a:pt x="35356" y="84302"/>
                </a:lnTo>
                <a:lnTo>
                  <a:pt x="67056" y="110121"/>
                </a:lnTo>
                <a:lnTo>
                  <a:pt x="113474" y="130822"/>
                </a:lnTo>
                <a:lnTo>
                  <a:pt x="177444" y="142760"/>
                </a:lnTo>
                <a:lnTo>
                  <a:pt x="197319" y="144957"/>
                </a:lnTo>
                <a:lnTo>
                  <a:pt x="222084" y="148704"/>
                </a:lnTo>
                <a:lnTo>
                  <a:pt x="279374" y="161010"/>
                </a:lnTo>
                <a:lnTo>
                  <a:pt x="330022" y="177761"/>
                </a:lnTo>
                <a:lnTo>
                  <a:pt x="362648" y="196291"/>
                </a:lnTo>
                <a:lnTo>
                  <a:pt x="362648" y="179552"/>
                </a:lnTo>
                <a:lnTo>
                  <a:pt x="283718" y="145910"/>
                </a:lnTo>
                <a:lnTo>
                  <a:pt x="225831" y="133400"/>
                </a:lnTo>
                <a:lnTo>
                  <a:pt x="178777" y="127114"/>
                </a:lnTo>
                <a:lnTo>
                  <a:pt x="106438" y="111810"/>
                </a:lnTo>
                <a:lnTo>
                  <a:pt x="59385" y="85267"/>
                </a:lnTo>
                <a:lnTo>
                  <a:pt x="32194" y="54279"/>
                </a:lnTo>
                <a:lnTo>
                  <a:pt x="19418" y="25628"/>
                </a:lnTo>
                <a:lnTo>
                  <a:pt x="11925" y="0"/>
                </a:lnTo>
                <a:lnTo>
                  <a:pt x="4330" y="25565"/>
                </a:lnTo>
                <a:lnTo>
                  <a:pt x="0" y="62331"/>
                </a:lnTo>
                <a:lnTo>
                  <a:pt x="7404" y="100317"/>
                </a:lnTo>
                <a:lnTo>
                  <a:pt x="15595" y="117271"/>
                </a:lnTo>
                <a:lnTo>
                  <a:pt x="25527" y="137845"/>
                </a:lnTo>
                <a:lnTo>
                  <a:pt x="53314" y="173291"/>
                </a:lnTo>
                <a:lnTo>
                  <a:pt x="89738" y="204978"/>
                </a:lnTo>
                <a:lnTo>
                  <a:pt x="133731" y="231241"/>
                </a:lnTo>
                <a:lnTo>
                  <a:pt x="169837" y="245948"/>
                </a:lnTo>
                <a:lnTo>
                  <a:pt x="242760" y="259486"/>
                </a:lnTo>
                <a:lnTo>
                  <a:pt x="277812" y="258025"/>
                </a:lnTo>
                <a:lnTo>
                  <a:pt x="338797" y="238429"/>
                </a:lnTo>
                <a:lnTo>
                  <a:pt x="379577" y="199123"/>
                </a:lnTo>
                <a:lnTo>
                  <a:pt x="382676" y="193941"/>
                </a:lnTo>
                <a:close/>
              </a:path>
            </a:pathLst>
          </a:custGeom>
          <a:solidFill>
            <a:srgbClr val="584A46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71" name="bg object 71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15986089" y="7629100"/>
            <a:ext cx="203665" cy="251330"/>
          </a:xfrm>
          <a:prstGeom prst="rect">
            <a:avLst/>
          </a:prstGeom>
        </p:spPr>
      </p:pic>
      <p:pic>
        <p:nvPicPr>
          <p:cNvPr id="72" name="bg object 72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16624293" y="8801648"/>
            <a:ext cx="203675" cy="251325"/>
          </a:xfrm>
          <a:prstGeom prst="rect">
            <a:avLst/>
          </a:prstGeom>
        </p:spPr>
      </p:pic>
      <p:sp>
        <p:nvSpPr>
          <p:cNvPr id="73" name="bg object 73"/>
          <p:cNvSpPr/>
          <p:nvPr/>
        </p:nvSpPr>
        <p:spPr>
          <a:xfrm>
            <a:off x="16161077" y="7366023"/>
            <a:ext cx="303530" cy="193675"/>
          </a:xfrm>
          <a:custGeom>
            <a:avLst/>
            <a:gdLst/>
            <a:ahLst/>
            <a:cxnLst/>
            <a:rect l="l" t="t" r="r" b="b"/>
            <a:pathLst>
              <a:path w="303530" h="193675">
                <a:moveTo>
                  <a:pt x="0" y="136089"/>
                </a:moveTo>
                <a:lnTo>
                  <a:pt x="19340" y="143719"/>
                </a:lnTo>
                <a:lnTo>
                  <a:pt x="43117" y="149494"/>
                </a:lnTo>
                <a:lnTo>
                  <a:pt x="75201" y="147505"/>
                </a:lnTo>
                <a:lnTo>
                  <a:pt x="114004" y="131157"/>
                </a:lnTo>
                <a:lnTo>
                  <a:pt x="157940" y="93858"/>
                </a:lnTo>
                <a:lnTo>
                  <a:pt x="184262" y="67836"/>
                </a:lnTo>
                <a:lnTo>
                  <a:pt x="219583" y="38121"/>
                </a:lnTo>
                <a:lnTo>
                  <a:pt x="257525" y="12938"/>
                </a:lnTo>
                <a:lnTo>
                  <a:pt x="291714" y="510"/>
                </a:lnTo>
                <a:lnTo>
                  <a:pt x="296383" y="0"/>
                </a:lnTo>
                <a:lnTo>
                  <a:pt x="298089" y="4374"/>
                </a:lnTo>
                <a:lnTo>
                  <a:pt x="303258" y="25670"/>
                </a:lnTo>
                <a:lnTo>
                  <a:pt x="302895" y="48284"/>
                </a:lnTo>
                <a:lnTo>
                  <a:pt x="297074" y="71653"/>
                </a:lnTo>
                <a:lnTo>
                  <a:pt x="289829" y="86886"/>
                </a:lnTo>
                <a:lnTo>
                  <a:pt x="289829" y="52445"/>
                </a:lnTo>
                <a:lnTo>
                  <a:pt x="288301" y="13514"/>
                </a:lnTo>
                <a:lnTo>
                  <a:pt x="244921" y="34930"/>
                </a:lnTo>
                <a:lnTo>
                  <a:pt x="208528" y="62776"/>
                </a:lnTo>
                <a:lnTo>
                  <a:pt x="177784" y="90943"/>
                </a:lnTo>
                <a:lnTo>
                  <a:pt x="166943" y="102135"/>
                </a:lnTo>
                <a:lnTo>
                  <a:pt x="129083" y="135888"/>
                </a:lnTo>
                <a:lnTo>
                  <a:pt x="94179" y="154640"/>
                </a:lnTo>
                <a:lnTo>
                  <a:pt x="63154" y="161865"/>
                </a:lnTo>
                <a:lnTo>
                  <a:pt x="36935" y="161039"/>
                </a:lnTo>
                <a:lnTo>
                  <a:pt x="36935" y="173632"/>
                </a:lnTo>
                <a:lnTo>
                  <a:pt x="12141" y="152958"/>
                </a:lnTo>
                <a:lnTo>
                  <a:pt x="0" y="136089"/>
                </a:lnTo>
                <a:close/>
              </a:path>
              <a:path w="303530" h="193675">
                <a:moveTo>
                  <a:pt x="36935" y="173632"/>
                </a:moveTo>
                <a:lnTo>
                  <a:pt x="36935" y="161039"/>
                </a:lnTo>
                <a:lnTo>
                  <a:pt x="48636" y="168613"/>
                </a:lnTo>
                <a:lnTo>
                  <a:pt x="62008" y="174571"/>
                </a:lnTo>
                <a:lnTo>
                  <a:pt x="76887" y="178833"/>
                </a:lnTo>
                <a:lnTo>
                  <a:pt x="93112" y="181321"/>
                </a:lnTo>
                <a:lnTo>
                  <a:pt x="114004" y="181608"/>
                </a:lnTo>
                <a:lnTo>
                  <a:pt x="118021" y="181663"/>
                </a:lnTo>
                <a:lnTo>
                  <a:pt x="143756" y="178190"/>
                </a:lnTo>
                <a:lnTo>
                  <a:pt x="195208" y="160333"/>
                </a:lnTo>
                <a:lnTo>
                  <a:pt x="240805" y="129953"/>
                </a:lnTo>
                <a:lnTo>
                  <a:pt x="273171" y="92624"/>
                </a:lnTo>
                <a:lnTo>
                  <a:pt x="289829" y="52445"/>
                </a:lnTo>
                <a:lnTo>
                  <a:pt x="289829" y="86886"/>
                </a:lnTo>
                <a:lnTo>
                  <a:pt x="250246" y="137952"/>
                </a:lnTo>
                <a:lnTo>
                  <a:pt x="200661" y="171278"/>
                </a:lnTo>
                <a:lnTo>
                  <a:pt x="144899" y="190449"/>
                </a:lnTo>
                <a:lnTo>
                  <a:pt x="94179" y="193301"/>
                </a:lnTo>
                <a:lnTo>
                  <a:pt x="93112" y="193361"/>
                </a:lnTo>
                <a:lnTo>
                  <a:pt x="91477" y="193453"/>
                </a:lnTo>
                <a:lnTo>
                  <a:pt x="45517" y="180789"/>
                </a:lnTo>
                <a:lnTo>
                  <a:pt x="36935" y="173632"/>
                </a:lnTo>
                <a:close/>
              </a:path>
            </a:pathLst>
          </a:custGeom>
          <a:solidFill>
            <a:srgbClr val="584A46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74" name="bg object 74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16381687" y="7404488"/>
            <a:ext cx="66867" cy="99879"/>
          </a:xfrm>
          <a:prstGeom prst="rect">
            <a:avLst/>
          </a:prstGeom>
        </p:spPr>
      </p:pic>
      <p:sp>
        <p:nvSpPr>
          <p:cNvPr id="75" name="bg object 75"/>
          <p:cNvSpPr/>
          <p:nvPr/>
        </p:nvSpPr>
        <p:spPr>
          <a:xfrm>
            <a:off x="15940349" y="6971447"/>
            <a:ext cx="445770" cy="287655"/>
          </a:xfrm>
          <a:custGeom>
            <a:avLst/>
            <a:gdLst/>
            <a:ahLst/>
            <a:cxnLst/>
            <a:rect l="l" t="t" r="r" b="b"/>
            <a:pathLst>
              <a:path w="445769" h="287654">
                <a:moveTo>
                  <a:pt x="0" y="203408"/>
                </a:moveTo>
                <a:lnTo>
                  <a:pt x="28579" y="214412"/>
                </a:lnTo>
                <a:lnTo>
                  <a:pt x="55597" y="221663"/>
                </a:lnTo>
                <a:lnTo>
                  <a:pt x="84965" y="222585"/>
                </a:lnTo>
                <a:lnTo>
                  <a:pt x="88450" y="222694"/>
                </a:lnTo>
                <a:lnTo>
                  <a:pt x="132682" y="212758"/>
                </a:lnTo>
                <a:lnTo>
                  <a:pt x="180284" y="186682"/>
                </a:lnTo>
                <a:lnTo>
                  <a:pt x="232281" y="139580"/>
                </a:lnTo>
                <a:lnTo>
                  <a:pt x="261752" y="109548"/>
                </a:lnTo>
                <a:lnTo>
                  <a:pt x="300875" y="74407"/>
                </a:lnTo>
                <a:lnTo>
                  <a:pt x="344884" y="40398"/>
                </a:lnTo>
                <a:lnTo>
                  <a:pt x="389011" y="13764"/>
                </a:lnTo>
                <a:lnTo>
                  <a:pt x="428495" y="744"/>
                </a:lnTo>
                <a:lnTo>
                  <a:pt x="435356" y="0"/>
                </a:lnTo>
                <a:lnTo>
                  <a:pt x="437905" y="6414"/>
                </a:lnTo>
                <a:lnTo>
                  <a:pt x="445732" y="37735"/>
                </a:lnTo>
                <a:lnTo>
                  <a:pt x="445420" y="71045"/>
                </a:lnTo>
                <a:lnTo>
                  <a:pt x="437081" y="105533"/>
                </a:lnTo>
                <a:lnTo>
                  <a:pt x="428495" y="123935"/>
                </a:lnTo>
                <a:lnTo>
                  <a:pt x="428495" y="57652"/>
                </a:lnTo>
                <a:lnTo>
                  <a:pt x="423586" y="19928"/>
                </a:lnTo>
                <a:lnTo>
                  <a:pt x="383920" y="36807"/>
                </a:lnTo>
                <a:lnTo>
                  <a:pt x="333338" y="71339"/>
                </a:lnTo>
                <a:lnTo>
                  <a:pt x="282179" y="115101"/>
                </a:lnTo>
                <a:lnTo>
                  <a:pt x="245658" y="151742"/>
                </a:lnTo>
                <a:lnTo>
                  <a:pt x="201001" y="193762"/>
                </a:lnTo>
                <a:lnTo>
                  <a:pt x="158857" y="220951"/>
                </a:lnTo>
                <a:lnTo>
                  <a:pt x="119940" y="235936"/>
                </a:lnTo>
                <a:lnTo>
                  <a:pt x="84965" y="241347"/>
                </a:lnTo>
                <a:lnTo>
                  <a:pt x="55597" y="239861"/>
                </a:lnTo>
                <a:lnTo>
                  <a:pt x="54647" y="239813"/>
                </a:lnTo>
                <a:lnTo>
                  <a:pt x="54647" y="260725"/>
                </a:lnTo>
                <a:lnTo>
                  <a:pt x="48602" y="257739"/>
                </a:lnTo>
                <a:lnTo>
                  <a:pt x="18045" y="228162"/>
                </a:lnTo>
                <a:lnTo>
                  <a:pt x="0" y="203408"/>
                </a:lnTo>
                <a:close/>
              </a:path>
              <a:path w="445769" h="287654">
                <a:moveTo>
                  <a:pt x="54647" y="260725"/>
                </a:moveTo>
                <a:lnTo>
                  <a:pt x="54647" y="239813"/>
                </a:lnTo>
                <a:lnTo>
                  <a:pt x="71967" y="250861"/>
                </a:lnTo>
                <a:lnTo>
                  <a:pt x="91732" y="259507"/>
                </a:lnTo>
                <a:lnTo>
                  <a:pt x="113706" y="265637"/>
                </a:lnTo>
                <a:lnTo>
                  <a:pt x="137658" y="269138"/>
                </a:lnTo>
                <a:lnTo>
                  <a:pt x="158857" y="269293"/>
                </a:lnTo>
                <a:lnTo>
                  <a:pt x="174352" y="269407"/>
                </a:lnTo>
                <a:lnTo>
                  <a:pt x="212234" y="264028"/>
                </a:lnTo>
                <a:lnTo>
                  <a:pt x="250381" y="253205"/>
                </a:lnTo>
                <a:lnTo>
                  <a:pt x="287870" y="237145"/>
                </a:lnTo>
                <a:lnTo>
                  <a:pt x="333338" y="209146"/>
                </a:lnTo>
                <a:lnTo>
                  <a:pt x="372874" y="174370"/>
                </a:lnTo>
                <a:lnTo>
                  <a:pt x="402069" y="136672"/>
                </a:lnTo>
                <a:lnTo>
                  <a:pt x="420966" y="97167"/>
                </a:lnTo>
                <a:lnTo>
                  <a:pt x="428495" y="57652"/>
                </a:lnTo>
                <a:lnTo>
                  <a:pt x="428495" y="123935"/>
                </a:lnTo>
                <a:lnTo>
                  <a:pt x="397733" y="173403"/>
                </a:lnTo>
                <a:lnTo>
                  <a:pt x="368728" y="203682"/>
                </a:lnTo>
                <a:lnTo>
                  <a:pt x="334567" y="230533"/>
                </a:lnTo>
                <a:lnTo>
                  <a:pt x="296010" y="253269"/>
                </a:lnTo>
                <a:lnTo>
                  <a:pt x="241368" y="275149"/>
                </a:lnTo>
                <a:lnTo>
                  <a:pt x="187069" y="286334"/>
                </a:lnTo>
                <a:lnTo>
                  <a:pt x="137658" y="286996"/>
                </a:lnTo>
                <a:lnTo>
                  <a:pt x="135351" y="287027"/>
                </a:lnTo>
                <a:lnTo>
                  <a:pt x="88450" y="277427"/>
                </a:lnTo>
                <a:lnTo>
                  <a:pt x="54647" y="260725"/>
                </a:lnTo>
                <a:close/>
              </a:path>
            </a:pathLst>
          </a:custGeom>
          <a:solidFill>
            <a:srgbClr val="584A46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76" name="bg object 76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16265410" y="7028173"/>
            <a:ext cx="97526" cy="147779"/>
          </a:xfrm>
          <a:prstGeom prst="rect">
            <a:avLst/>
          </a:prstGeom>
        </p:spPr>
      </p:pic>
      <p:sp>
        <p:nvSpPr>
          <p:cNvPr id="77" name="bg object 77"/>
          <p:cNvSpPr/>
          <p:nvPr/>
        </p:nvSpPr>
        <p:spPr>
          <a:xfrm>
            <a:off x="16617951" y="7066965"/>
            <a:ext cx="328930" cy="145415"/>
          </a:xfrm>
          <a:custGeom>
            <a:avLst/>
            <a:gdLst/>
            <a:ahLst/>
            <a:cxnLst/>
            <a:rect l="l" t="t" r="r" b="b"/>
            <a:pathLst>
              <a:path w="328930" h="145415">
                <a:moveTo>
                  <a:pt x="299161" y="79273"/>
                </a:moveTo>
                <a:lnTo>
                  <a:pt x="261975" y="100825"/>
                </a:lnTo>
                <a:lnTo>
                  <a:pt x="225259" y="115417"/>
                </a:lnTo>
                <a:lnTo>
                  <a:pt x="197231" y="123710"/>
                </a:lnTo>
                <a:lnTo>
                  <a:pt x="186067" y="126339"/>
                </a:lnTo>
                <a:lnTo>
                  <a:pt x="233451" y="119024"/>
                </a:lnTo>
                <a:lnTo>
                  <a:pt x="269024" y="102844"/>
                </a:lnTo>
                <a:lnTo>
                  <a:pt x="291401" y="86639"/>
                </a:lnTo>
                <a:lnTo>
                  <a:pt x="299161" y="79273"/>
                </a:lnTo>
                <a:close/>
              </a:path>
              <a:path w="328930" h="145415">
                <a:moveTo>
                  <a:pt x="328447" y="51663"/>
                </a:moveTo>
                <a:lnTo>
                  <a:pt x="324192" y="49441"/>
                </a:lnTo>
                <a:lnTo>
                  <a:pt x="313969" y="46964"/>
                </a:lnTo>
                <a:lnTo>
                  <a:pt x="313969" y="58547"/>
                </a:lnTo>
                <a:lnTo>
                  <a:pt x="293306" y="92456"/>
                </a:lnTo>
                <a:lnTo>
                  <a:pt x="256489" y="117170"/>
                </a:lnTo>
                <a:lnTo>
                  <a:pt x="207949" y="130619"/>
                </a:lnTo>
                <a:lnTo>
                  <a:pt x="152107" y="130683"/>
                </a:lnTo>
                <a:lnTo>
                  <a:pt x="124383" y="125374"/>
                </a:lnTo>
                <a:lnTo>
                  <a:pt x="74498" y="105257"/>
                </a:lnTo>
                <a:lnTo>
                  <a:pt x="41173" y="79654"/>
                </a:lnTo>
                <a:lnTo>
                  <a:pt x="17272" y="41973"/>
                </a:lnTo>
                <a:lnTo>
                  <a:pt x="39090" y="57480"/>
                </a:lnTo>
                <a:lnTo>
                  <a:pt x="69519" y="68859"/>
                </a:lnTo>
                <a:lnTo>
                  <a:pt x="109728" y="72631"/>
                </a:lnTo>
                <a:lnTo>
                  <a:pt x="160921" y="65316"/>
                </a:lnTo>
                <a:lnTo>
                  <a:pt x="176441" y="61925"/>
                </a:lnTo>
                <a:lnTo>
                  <a:pt x="196037" y="58445"/>
                </a:lnTo>
                <a:lnTo>
                  <a:pt x="218427" y="55359"/>
                </a:lnTo>
                <a:lnTo>
                  <a:pt x="242316" y="53111"/>
                </a:lnTo>
                <a:lnTo>
                  <a:pt x="265061" y="52247"/>
                </a:lnTo>
                <a:lnTo>
                  <a:pt x="265823" y="52273"/>
                </a:lnTo>
                <a:lnTo>
                  <a:pt x="284708" y="52870"/>
                </a:lnTo>
                <a:lnTo>
                  <a:pt x="301078" y="54978"/>
                </a:lnTo>
                <a:lnTo>
                  <a:pt x="313969" y="58547"/>
                </a:lnTo>
                <a:lnTo>
                  <a:pt x="313969" y="46964"/>
                </a:lnTo>
                <a:lnTo>
                  <a:pt x="288620" y="40817"/>
                </a:lnTo>
                <a:lnTo>
                  <a:pt x="265061" y="40690"/>
                </a:lnTo>
                <a:lnTo>
                  <a:pt x="241731" y="40678"/>
                </a:lnTo>
                <a:lnTo>
                  <a:pt x="194970" y="45974"/>
                </a:lnTo>
                <a:lnTo>
                  <a:pt x="157937" y="53213"/>
                </a:lnTo>
                <a:lnTo>
                  <a:pt x="99593" y="60096"/>
                </a:lnTo>
                <a:lnTo>
                  <a:pt x="57416" y="52082"/>
                </a:lnTo>
                <a:lnTo>
                  <a:pt x="29057" y="35661"/>
                </a:lnTo>
                <a:lnTo>
                  <a:pt x="12141" y="17310"/>
                </a:lnTo>
                <a:lnTo>
                  <a:pt x="0" y="0"/>
                </a:lnTo>
                <a:lnTo>
                  <a:pt x="774" y="21120"/>
                </a:lnTo>
                <a:lnTo>
                  <a:pt x="13423" y="63588"/>
                </a:lnTo>
                <a:lnTo>
                  <a:pt x="45300" y="100279"/>
                </a:lnTo>
                <a:lnTo>
                  <a:pt x="92367" y="127863"/>
                </a:lnTo>
                <a:lnTo>
                  <a:pt x="150545" y="143040"/>
                </a:lnTo>
                <a:lnTo>
                  <a:pt x="181444" y="144932"/>
                </a:lnTo>
                <a:lnTo>
                  <a:pt x="211442" y="142735"/>
                </a:lnTo>
                <a:lnTo>
                  <a:pt x="265823" y="126568"/>
                </a:lnTo>
                <a:lnTo>
                  <a:pt x="306743" y="96316"/>
                </a:lnTo>
                <a:lnTo>
                  <a:pt x="313969" y="85788"/>
                </a:lnTo>
                <a:lnTo>
                  <a:pt x="319798" y="77317"/>
                </a:lnTo>
                <a:lnTo>
                  <a:pt x="327431" y="56324"/>
                </a:lnTo>
                <a:lnTo>
                  <a:pt x="328447" y="51663"/>
                </a:lnTo>
                <a:close/>
              </a:path>
            </a:pathLst>
          </a:custGeom>
          <a:solidFill>
            <a:srgbClr val="584A4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8" name="bg object 78"/>
          <p:cNvSpPr/>
          <p:nvPr/>
        </p:nvSpPr>
        <p:spPr>
          <a:xfrm>
            <a:off x="16671774" y="6602507"/>
            <a:ext cx="411480" cy="284480"/>
          </a:xfrm>
          <a:custGeom>
            <a:avLst/>
            <a:gdLst/>
            <a:ahLst/>
            <a:cxnLst/>
            <a:rect l="l" t="t" r="r" b="b"/>
            <a:pathLst>
              <a:path w="411480" h="284479">
                <a:moveTo>
                  <a:pt x="0" y="212019"/>
                </a:moveTo>
                <a:lnTo>
                  <a:pt x="27362" y="220943"/>
                </a:lnTo>
                <a:lnTo>
                  <a:pt x="53059" y="226440"/>
                </a:lnTo>
                <a:lnTo>
                  <a:pt x="86051" y="225769"/>
                </a:lnTo>
                <a:lnTo>
                  <a:pt x="124943" y="214341"/>
                </a:lnTo>
                <a:lnTo>
                  <a:pt x="168339" y="187566"/>
                </a:lnTo>
                <a:lnTo>
                  <a:pt x="214843" y="140855"/>
                </a:lnTo>
                <a:lnTo>
                  <a:pt x="241033" y="111245"/>
                </a:lnTo>
                <a:lnTo>
                  <a:pt x="276031" y="76375"/>
                </a:lnTo>
                <a:lnTo>
                  <a:pt x="315666" y="42337"/>
                </a:lnTo>
                <a:lnTo>
                  <a:pt x="355767" y="15221"/>
                </a:lnTo>
                <a:lnTo>
                  <a:pt x="392163" y="1118"/>
                </a:lnTo>
                <a:lnTo>
                  <a:pt x="398577" y="0"/>
                </a:lnTo>
                <a:lnTo>
                  <a:pt x="401284" y="5923"/>
                </a:lnTo>
                <a:lnTo>
                  <a:pt x="410147" y="34929"/>
                </a:lnTo>
                <a:lnTo>
                  <a:pt x="411472" y="66200"/>
                </a:lnTo>
                <a:lnTo>
                  <a:pt x="405320" y="98957"/>
                </a:lnTo>
                <a:lnTo>
                  <a:pt x="394933" y="124574"/>
                </a:lnTo>
                <a:lnTo>
                  <a:pt x="394933" y="54444"/>
                </a:lnTo>
                <a:lnTo>
                  <a:pt x="388495" y="19281"/>
                </a:lnTo>
                <a:lnTo>
                  <a:pt x="352112" y="37047"/>
                </a:lnTo>
                <a:lnTo>
                  <a:pt x="306328" y="71908"/>
                </a:lnTo>
                <a:lnTo>
                  <a:pt x="260468" y="115464"/>
                </a:lnTo>
                <a:lnTo>
                  <a:pt x="227966" y="151604"/>
                </a:lnTo>
                <a:lnTo>
                  <a:pt x="178376" y="201300"/>
                </a:lnTo>
                <a:lnTo>
                  <a:pt x="131656" y="230028"/>
                </a:lnTo>
                <a:lnTo>
                  <a:pt x="89363" y="242517"/>
                </a:lnTo>
                <a:lnTo>
                  <a:pt x="53059" y="243501"/>
                </a:lnTo>
                <a:lnTo>
                  <a:pt x="53059" y="262707"/>
                </a:lnTo>
                <a:lnTo>
                  <a:pt x="48248" y="260631"/>
                </a:lnTo>
                <a:lnTo>
                  <a:pt x="18143" y="234360"/>
                </a:lnTo>
                <a:lnTo>
                  <a:pt x="0" y="212019"/>
                </a:lnTo>
                <a:close/>
              </a:path>
              <a:path w="411480" h="284479">
                <a:moveTo>
                  <a:pt x="53059" y="262707"/>
                </a:moveTo>
                <a:lnTo>
                  <a:pt x="53059" y="243501"/>
                </a:lnTo>
                <a:lnTo>
                  <a:pt x="69843" y="253006"/>
                </a:lnTo>
                <a:lnTo>
                  <a:pt x="88802" y="260156"/>
                </a:lnTo>
                <a:lnTo>
                  <a:pt x="109710" y="264853"/>
                </a:lnTo>
                <a:lnTo>
                  <a:pt x="131055" y="266877"/>
                </a:lnTo>
                <a:lnTo>
                  <a:pt x="132342" y="267000"/>
                </a:lnTo>
                <a:lnTo>
                  <a:pt x="202064" y="258570"/>
                </a:lnTo>
                <a:lnTo>
                  <a:pt x="271727" y="229692"/>
                </a:lnTo>
                <a:lnTo>
                  <a:pt x="314032" y="200511"/>
                </a:lnTo>
                <a:lnTo>
                  <a:pt x="348422" y="166658"/>
                </a:lnTo>
                <a:lnTo>
                  <a:pt x="373980" y="129871"/>
                </a:lnTo>
                <a:lnTo>
                  <a:pt x="389789" y="91887"/>
                </a:lnTo>
                <a:lnTo>
                  <a:pt x="394933" y="54444"/>
                </a:lnTo>
                <a:lnTo>
                  <a:pt x="394933" y="124574"/>
                </a:lnTo>
                <a:lnTo>
                  <a:pt x="371700" y="164535"/>
                </a:lnTo>
                <a:lnTo>
                  <a:pt x="345957" y="194367"/>
                </a:lnTo>
                <a:lnTo>
                  <a:pt x="315209" y="221232"/>
                </a:lnTo>
                <a:lnTo>
                  <a:pt x="280142" y="244442"/>
                </a:lnTo>
                <a:lnTo>
                  <a:pt x="229940" y="267618"/>
                </a:lnTo>
                <a:lnTo>
                  <a:pt x="179542" y="280745"/>
                </a:lnTo>
                <a:lnTo>
                  <a:pt x="132342" y="283819"/>
                </a:lnTo>
                <a:lnTo>
                  <a:pt x="131055" y="283903"/>
                </a:lnTo>
                <a:lnTo>
                  <a:pt x="86588" y="277172"/>
                </a:lnTo>
                <a:lnTo>
                  <a:pt x="53059" y="262707"/>
                </a:lnTo>
                <a:close/>
              </a:path>
            </a:pathLst>
          </a:custGeom>
          <a:solidFill>
            <a:srgbClr val="584A46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79" name="bg object 79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16976827" y="6656390"/>
            <a:ext cx="84305" cy="143366"/>
          </a:xfrm>
          <a:prstGeom prst="rect">
            <a:avLst/>
          </a:prstGeom>
        </p:spPr>
      </p:pic>
      <p:sp>
        <p:nvSpPr>
          <p:cNvPr id="80" name="bg object 80"/>
          <p:cNvSpPr/>
          <p:nvPr/>
        </p:nvSpPr>
        <p:spPr>
          <a:xfrm>
            <a:off x="16355170" y="6069586"/>
            <a:ext cx="297815" cy="388620"/>
          </a:xfrm>
          <a:custGeom>
            <a:avLst/>
            <a:gdLst/>
            <a:ahLst/>
            <a:cxnLst/>
            <a:rect l="l" t="t" r="r" b="b"/>
            <a:pathLst>
              <a:path w="297815" h="388620">
                <a:moveTo>
                  <a:pt x="49631" y="122225"/>
                </a:moveTo>
                <a:lnTo>
                  <a:pt x="49631" y="52737"/>
                </a:lnTo>
                <a:lnTo>
                  <a:pt x="52918" y="84771"/>
                </a:lnTo>
                <a:lnTo>
                  <a:pt x="67116" y="121648"/>
                </a:lnTo>
                <a:lnTo>
                  <a:pt x="96599" y="161696"/>
                </a:lnTo>
                <a:lnTo>
                  <a:pt x="145717" y="203172"/>
                </a:lnTo>
                <a:lnTo>
                  <a:pt x="176591" y="226266"/>
                </a:lnTo>
                <a:lnTo>
                  <a:pt x="213282" y="257506"/>
                </a:lnTo>
                <a:lnTo>
                  <a:pt x="249541" y="293324"/>
                </a:lnTo>
                <a:lnTo>
                  <a:pt x="279115" y="330148"/>
                </a:lnTo>
                <a:lnTo>
                  <a:pt x="295753" y="364408"/>
                </a:lnTo>
                <a:lnTo>
                  <a:pt x="297302" y="370528"/>
                </a:lnTo>
                <a:lnTo>
                  <a:pt x="291771" y="373647"/>
                </a:lnTo>
                <a:lnTo>
                  <a:pt x="277766" y="379217"/>
                </a:lnTo>
                <a:lnTo>
                  <a:pt x="277766" y="362289"/>
                </a:lnTo>
                <a:lnTo>
                  <a:pt x="269932" y="346388"/>
                </a:lnTo>
                <a:lnTo>
                  <a:pt x="240914" y="308341"/>
                </a:lnTo>
                <a:lnTo>
                  <a:pt x="196821" y="264935"/>
                </a:lnTo>
                <a:lnTo>
                  <a:pt x="153358" y="229144"/>
                </a:lnTo>
                <a:lnTo>
                  <a:pt x="136341" y="216765"/>
                </a:lnTo>
                <a:lnTo>
                  <a:pt x="84064" y="172528"/>
                </a:lnTo>
                <a:lnTo>
                  <a:pt x="52408" y="129405"/>
                </a:lnTo>
                <a:lnTo>
                  <a:pt x="49631" y="122225"/>
                </a:lnTo>
                <a:close/>
              </a:path>
              <a:path w="297815" h="388620">
                <a:moveTo>
                  <a:pt x="16513" y="207388"/>
                </a:moveTo>
                <a:lnTo>
                  <a:pt x="16513" y="133009"/>
                </a:lnTo>
                <a:lnTo>
                  <a:pt x="20757" y="166390"/>
                </a:lnTo>
                <a:lnTo>
                  <a:pt x="30263" y="200144"/>
                </a:lnTo>
                <a:lnTo>
                  <a:pt x="63903" y="265528"/>
                </a:lnTo>
                <a:lnTo>
                  <a:pt x="102520" y="311145"/>
                </a:lnTo>
                <a:lnTo>
                  <a:pt x="146264" y="344928"/>
                </a:lnTo>
                <a:lnTo>
                  <a:pt x="192086" y="365579"/>
                </a:lnTo>
                <a:lnTo>
                  <a:pt x="236936" y="371799"/>
                </a:lnTo>
                <a:lnTo>
                  <a:pt x="277766" y="362289"/>
                </a:lnTo>
                <a:lnTo>
                  <a:pt x="277766" y="379217"/>
                </a:lnTo>
                <a:lnTo>
                  <a:pt x="264281" y="384579"/>
                </a:lnTo>
                <a:lnTo>
                  <a:pt x="233987" y="388363"/>
                </a:lnTo>
                <a:lnTo>
                  <a:pt x="201652" y="384989"/>
                </a:lnTo>
                <a:lnTo>
                  <a:pt x="135225" y="357532"/>
                </a:lnTo>
                <a:lnTo>
                  <a:pt x="104173" y="334897"/>
                </a:lnTo>
                <a:lnTo>
                  <a:pt x="75606" y="307158"/>
                </a:lnTo>
                <a:lnTo>
                  <a:pt x="50251" y="274924"/>
                </a:lnTo>
                <a:lnTo>
                  <a:pt x="23715" y="227969"/>
                </a:lnTo>
                <a:lnTo>
                  <a:pt x="16513" y="207388"/>
                </a:lnTo>
                <a:close/>
              </a:path>
              <a:path w="297815" h="388620">
                <a:moveTo>
                  <a:pt x="0" y="133132"/>
                </a:moveTo>
                <a:lnTo>
                  <a:pt x="2997" y="89367"/>
                </a:lnTo>
                <a:lnTo>
                  <a:pt x="16018" y="50783"/>
                </a:lnTo>
                <a:lnTo>
                  <a:pt x="39149" y="19438"/>
                </a:lnTo>
                <a:lnTo>
                  <a:pt x="59411" y="0"/>
                </a:lnTo>
                <a:lnTo>
                  <a:pt x="52918" y="27323"/>
                </a:lnTo>
                <a:lnTo>
                  <a:pt x="49631" y="52737"/>
                </a:lnTo>
                <a:lnTo>
                  <a:pt x="49631" y="122225"/>
                </a:lnTo>
                <a:lnTo>
                  <a:pt x="36891" y="89290"/>
                </a:lnTo>
                <a:lnTo>
                  <a:pt x="33029" y="54078"/>
                </a:lnTo>
                <a:lnTo>
                  <a:pt x="25127" y="71161"/>
                </a:lnTo>
                <a:lnTo>
                  <a:pt x="19688" y="90160"/>
                </a:lnTo>
                <a:lnTo>
                  <a:pt x="16790" y="110851"/>
                </a:lnTo>
                <a:lnTo>
                  <a:pt x="16513" y="133009"/>
                </a:lnTo>
                <a:lnTo>
                  <a:pt x="16513" y="207388"/>
                </a:lnTo>
                <a:lnTo>
                  <a:pt x="6935" y="180018"/>
                </a:lnTo>
                <a:lnTo>
                  <a:pt x="0" y="133132"/>
                </a:lnTo>
                <a:close/>
              </a:path>
            </a:pathLst>
          </a:custGeom>
          <a:solidFill>
            <a:srgbClr val="584A46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81" name="bg object 81"/>
          <p:cNvPicPr/>
          <p:nvPr/>
        </p:nvPicPr>
        <p:blipFill>
          <a:blip r:embed="rId31" cstate="print"/>
          <a:stretch>
            <a:fillRect/>
          </a:stretch>
        </p:blipFill>
        <p:spPr>
          <a:xfrm>
            <a:off x="16453263" y="6364949"/>
            <a:ext cx="146092" cy="70496"/>
          </a:xfrm>
          <a:prstGeom prst="rect">
            <a:avLst/>
          </a:prstGeom>
        </p:spPr>
      </p:pic>
      <p:sp>
        <p:nvSpPr>
          <p:cNvPr id="82" name="bg object 82"/>
          <p:cNvSpPr/>
          <p:nvPr/>
        </p:nvSpPr>
        <p:spPr>
          <a:xfrm>
            <a:off x="15879404" y="5891226"/>
            <a:ext cx="365760" cy="259715"/>
          </a:xfrm>
          <a:custGeom>
            <a:avLst/>
            <a:gdLst/>
            <a:ahLst/>
            <a:cxnLst/>
            <a:rect l="l" t="t" r="r" b="b"/>
            <a:pathLst>
              <a:path w="365759" h="259714">
                <a:moveTo>
                  <a:pt x="0" y="199092"/>
                </a:moveTo>
                <a:lnTo>
                  <a:pt x="24714" y="206487"/>
                </a:lnTo>
                <a:lnTo>
                  <a:pt x="54710" y="211172"/>
                </a:lnTo>
                <a:lnTo>
                  <a:pt x="94179" y="205376"/>
                </a:lnTo>
                <a:lnTo>
                  <a:pt x="140469" y="181129"/>
                </a:lnTo>
                <a:lnTo>
                  <a:pt x="190932" y="130459"/>
                </a:lnTo>
                <a:lnTo>
                  <a:pt x="220787" y="95543"/>
                </a:lnTo>
                <a:lnTo>
                  <a:pt x="261385" y="55128"/>
                </a:lnTo>
                <a:lnTo>
                  <a:pt x="305697" y="20053"/>
                </a:lnTo>
                <a:lnTo>
                  <a:pt x="346695" y="1157"/>
                </a:lnTo>
                <a:lnTo>
                  <a:pt x="352423" y="0"/>
                </a:lnTo>
                <a:lnTo>
                  <a:pt x="354973" y="5276"/>
                </a:lnTo>
                <a:lnTo>
                  <a:pt x="363582" y="31054"/>
                </a:lnTo>
                <a:lnTo>
                  <a:pt x="365482" y="59046"/>
                </a:lnTo>
                <a:lnTo>
                  <a:pt x="360710" y="88545"/>
                </a:lnTo>
                <a:lnTo>
                  <a:pt x="350440" y="115829"/>
                </a:lnTo>
                <a:lnTo>
                  <a:pt x="350440" y="55477"/>
                </a:lnTo>
                <a:lnTo>
                  <a:pt x="343832" y="17516"/>
                </a:lnTo>
                <a:lnTo>
                  <a:pt x="292396" y="48534"/>
                </a:lnTo>
                <a:lnTo>
                  <a:pt x="250273" y="86754"/>
                </a:lnTo>
                <a:lnTo>
                  <a:pt x="215177" y="124763"/>
                </a:lnTo>
                <a:lnTo>
                  <a:pt x="202937" y="139737"/>
                </a:lnTo>
                <a:lnTo>
                  <a:pt x="159625" y="185422"/>
                </a:lnTo>
                <a:lnTo>
                  <a:pt x="118403" y="212227"/>
                </a:lnTo>
                <a:lnTo>
                  <a:pt x="80783" y="224383"/>
                </a:lnTo>
                <a:lnTo>
                  <a:pt x="48272" y="226122"/>
                </a:lnTo>
                <a:lnTo>
                  <a:pt x="48272" y="243094"/>
                </a:lnTo>
                <a:lnTo>
                  <a:pt x="16770" y="218688"/>
                </a:lnTo>
                <a:lnTo>
                  <a:pt x="0" y="199092"/>
                </a:lnTo>
                <a:close/>
              </a:path>
              <a:path w="365759" h="259714">
                <a:moveTo>
                  <a:pt x="48272" y="243094"/>
                </a:moveTo>
                <a:lnTo>
                  <a:pt x="48272" y="226122"/>
                </a:lnTo>
                <a:lnTo>
                  <a:pt x="63530" y="234253"/>
                </a:lnTo>
                <a:lnTo>
                  <a:pt x="80783" y="240247"/>
                </a:lnTo>
                <a:lnTo>
                  <a:pt x="99534" y="243955"/>
                </a:lnTo>
                <a:lnTo>
                  <a:pt x="118403" y="245244"/>
                </a:lnTo>
                <a:lnTo>
                  <a:pt x="119867" y="245344"/>
                </a:lnTo>
                <a:lnTo>
                  <a:pt x="182164" y="236231"/>
                </a:lnTo>
                <a:lnTo>
                  <a:pt x="243932" y="208743"/>
                </a:lnTo>
                <a:lnTo>
                  <a:pt x="287799" y="175678"/>
                </a:lnTo>
                <a:lnTo>
                  <a:pt x="321073" y="137290"/>
                </a:lnTo>
                <a:lnTo>
                  <a:pt x="342404" y="96312"/>
                </a:lnTo>
                <a:lnTo>
                  <a:pt x="350440" y="55477"/>
                </a:lnTo>
                <a:lnTo>
                  <a:pt x="350440" y="115829"/>
                </a:lnTo>
                <a:lnTo>
                  <a:pt x="309675" y="175402"/>
                </a:lnTo>
                <a:lnTo>
                  <a:pt x="251818" y="221748"/>
                </a:lnTo>
                <a:lnTo>
                  <a:pt x="198340" y="246967"/>
                </a:lnTo>
                <a:lnTo>
                  <a:pt x="144829" y="259223"/>
                </a:lnTo>
                <a:lnTo>
                  <a:pt x="99534" y="258628"/>
                </a:lnTo>
                <a:lnTo>
                  <a:pt x="94553" y="258563"/>
                </a:lnTo>
                <a:lnTo>
                  <a:pt x="50777" y="245035"/>
                </a:lnTo>
                <a:lnTo>
                  <a:pt x="48272" y="243094"/>
                </a:lnTo>
                <a:close/>
              </a:path>
            </a:pathLst>
          </a:custGeom>
          <a:solidFill>
            <a:srgbClr val="584A46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83" name="bg object 83"/>
          <p:cNvPicPr/>
          <p:nvPr/>
        </p:nvPicPr>
        <p:blipFill>
          <a:blip r:embed="rId32" cstate="print"/>
          <a:stretch>
            <a:fillRect/>
          </a:stretch>
        </p:blipFill>
        <p:spPr>
          <a:xfrm>
            <a:off x="16152465" y="5939734"/>
            <a:ext cx="72320" cy="130400"/>
          </a:xfrm>
          <a:prstGeom prst="rect">
            <a:avLst/>
          </a:prstGeom>
        </p:spPr>
      </p:pic>
      <p:sp>
        <p:nvSpPr>
          <p:cNvPr id="84" name="bg object 84"/>
          <p:cNvSpPr/>
          <p:nvPr/>
        </p:nvSpPr>
        <p:spPr>
          <a:xfrm>
            <a:off x="15777173" y="5412193"/>
            <a:ext cx="425450" cy="330200"/>
          </a:xfrm>
          <a:custGeom>
            <a:avLst/>
            <a:gdLst/>
            <a:ahLst/>
            <a:cxnLst/>
            <a:rect l="l" t="t" r="r" b="b"/>
            <a:pathLst>
              <a:path w="425450" h="330200">
                <a:moveTo>
                  <a:pt x="369582" y="287807"/>
                </a:moveTo>
                <a:lnTo>
                  <a:pt x="307111" y="293674"/>
                </a:lnTo>
                <a:lnTo>
                  <a:pt x="249529" y="290614"/>
                </a:lnTo>
                <a:lnTo>
                  <a:pt x="207289" y="284492"/>
                </a:lnTo>
                <a:lnTo>
                  <a:pt x="190881" y="281139"/>
                </a:lnTo>
                <a:lnTo>
                  <a:pt x="258178" y="300380"/>
                </a:lnTo>
                <a:lnTo>
                  <a:pt x="315226" y="300647"/>
                </a:lnTo>
                <a:lnTo>
                  <a:pt x="354787" y="292836"/>
                </a:lnTo>
                <a:lnTo>
                  <a:pt x="369582" y="287807"/>
                </a:lnTo>
                <a:close/>
              </a:path>
              <a:path w="425450" h="330200">
                <a:moveTo>
                  <a:pt x="425272" y="269074"/>
                </a:moveTo>
                <a:lnTo>
                  <a:pt x="421055" y="263664"/>
                </a:lnTo>
                <a:lnTo>
                  <a:pt x="401891" y="247307"/>
                </a:lnTo>
                <a:lnTo>
                  <a:pt x="401891" y="269392"/>
                </a:lnTo>
                <a:lnTo>
                  <a:pt x="371894" y="293395"/>
                </a:lnTo>
                <a:lnTo>
                  <a:pt x="333844" y="307619"/>
                </a:lnTo>
                <a:lnTo>
                  <a:pt x="289826" y="312026"/>
                </a:lnTo>
                <a:lnTo>
                  <a:pt x="241973" y="306603"/>
                </a:lnTo>
                <a:lnTo>
                  <a:pt x="192392" y="291325"/>
                </a:lnTo>
                <a:lnTo>
                  <a:pt x="143205" y="266179"/>
                </a:lnTo>
                <a:lnTo>
                  <a:pt x="109689" y="242227"/>
                </a:lnTo>
                <a:lnTo>
                  <a:pt x="80352" y="214960"/>
                </a:lnTo>
                <a:lnTo>
                  <a:pt x="55854" y="185089"/>
                </a:lnTo>
                <a:lnTo>
                  <a:pt x="27317" y="130771"/>
                </a:lnTo>
                <a:lnTo>
                  <a:pt x="18211" y="86995"/>
                </a:lnTo>
                <a:lnTo>
                  <a:pt x="18643" y="66255"/>
                </a:lnTo>
                <a:lnTo>
                  <a:pt x="33210" y="93243"/>
                </a:lnTo>
                <a:lnTo>
                  <a:pt x="56222" y="120586"/>
                </a:lnTo>
                <a:lnTo>
                  <a:pt x="89560" y="146316"/>
                </a:lnTo>
                <a:lnTo>
                  <a:pt x="135128" y="168427"/>
                </a:lnTo>
                <a:lnTo>
                  <a:pt x="194805" y="184937"/>
                </a:lnTo>
                <a:lnTo>
                  <a:pt x="217462" y="189903"/>
                </a:lnTo>
                <a:lnTo>
                  <a:pt x="245579" y="197243"/>
                </a:lnTo>
                <a:lnTo>
                  <a:pt x="310159" y="218452"/>
                </a:lnTo>
                <a:lnTo>
                  <a:pt x="366522" y="244005"/>
                </a:lnTo>
                <a:lnTo>
                  <a:pt x="401891" y="269392"/>
                </a:lnTo>
                <a:lnTo>
                  <a:pt x="401891" y="247307"/>
                </a:lnTo>
                <a:lnTo>
                  <a:pt x="342912" y="212204"/>
                </a:lnTo>
                <a:lnTo>
                  <a:pt x="290487" y="192062"/>
                </a:lnTo>
                <a:lnTo>
                  <a:pt x="239649" y="176733"/>
                </a:lnTo>
                <a:lnTo>
                  <a:pt x="198285" y="167043"/>
                </a:lnTo>
                <a:lnTo>
                  <a:pt x="130365" y="146850"/>
                </a:lnTo>
                <a:lnTo>
                  <a:pt x="82892" y="119430"/>
                </a:lnTo>
                <a:lnTo>
                  <a:pt x="52247" y="88442"/>
                </a:lnTo>
                <a:lnTo>
                  <a:pt x="26885" y="30441"/>
                </a:lnTo>
                <a:lnTo>
                  <a:pt x="21386" y="0"/>
                </a:lnTo>
                <a:lnTo>
                  <a:pt x="9512" y="28562"/>
                </a:lnTo>
                <a:lnTo>
                  <a:pt x="0" y="70434"/>
                </a:lnTo>
                <a:lnTo>
                  <a:pt x="3898" y="115150"/>
                </a:lnTo>
                <a:lnTo>
                  <a:pt x="18211" y="155105"/>
                </a:lnTo>
                <a:lnTo>
                  <a:pt x="20193" y="160667"/>
                </a:lnTo>
                <a:lnTo>
                  <a:pt x="47904" y="204939"/>
                </a:lnTo>
                <a:lnTo>
                  <a:pt x="86029" y="245948"/>
                </a:lnTo>
                <a:lnTo>
                  <a:pt x="133565" y="281635"/>
                </a:lnTo>
                <a:lnTo>
                  <a:pt x="173418" y="302996"/>
                </a:lnTo>
                <a:lnTo>
                  <a:pt x="214503" y="318401"/>
                </a:lnTo>
                <a:lnTo>
                  <a:pt x="255866" y="327558"/>
                </a:lnTo>
                <a:lnTo>
                  <a:pt x="296468" y="330136"/>
                </a:lnTo>
                <a:lnTo>
                  <a:pt x="335064" y="325920"/>
                </a:lnTo>
                <a:lnTo>
                  <a:pt x="369201" y="315048"/>
                </a:lnTo>
                <a:lnTo>
                  <a:pt x="398119" y="297853"/>
                </a:lnTo>
                <a:lnTo>
                  <a:pt x="401891" y="294043"/>
                </a:lnTo>
                <a:lnTo>
                  <a:pt x="421055" y="274675"/>
                </a:lnTo>
                <a:lnTo>
                  <a:pt x="425272" y="269074"/>
                </a:lnTo>
                <a:close/>
              </a:path>
            </a:pathLst>
          </a:custGeom>
          <a:solidFill>
            <a:srgbClr val="584A4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5" name="bg object 85"/>
          <p:cNvSpPr/>
          <p:nvPr/>
        </p:nvSpPr>
        <p:spPr>
          <a:xfrm>
            <a:off x="15915347" y="5089346"/>
            <a:ext cx="350520" cy="239395"/>
          </a:xfrm>
          <a:custGeom>
            <a:avLst/>
            <a:gdLst/>
            <a:ahLst/>
            <a:cxnLst/>
            <a:rect l="l" t="t" r="r" b="b"/>
            <a:pathLst>
              <a:path w="350519" h="239395">
                <a:moveTo>
                  <a:pt x="307822" y="198882"/>
                </a:moveTo>
                <a:lnTo>
                  <a:pt x="259105" y="208470"/>
                </a:lnTo>
                <a:lnTo>
                  <a:pt x="213512" y="210642"/>
                </a:lnTo>
                <a:lnTo>
                  <a:pt x="179781" y="209169"/>
                </a:lnTo>
                <a:lnTo>
                  <a:pt x="166598" y="207848"/>
                </a:lnTo>
                <a:lnTo>
                  <a:pt x="221107" y="217627"/>
                </a:lnTo>
                <a:lnTo>
                  <a:pt x="266052" y="213309"/>
                </a:lnTo>
                <a:lnTo>
                  <a:pt x="296570" y="204012"/>
                </a:lnTo>
                <a:lnTo>
                  <a:pt x="307822" y="198882"/>
                </a:lnTo>
                <a:close/>
              </a:path>
              <a:path w="350519" h="239395">
                <a:moveTo>
                  <a:pt x="350177" y="179679"/>
                </a:moveTo>
                <a:lnTo>
                  <a:pt x="346341" y="175679"/>
                </a:lnTo>
                <a:lnTo>
                  <a:pt x="331774" y="166370"/>
                </a:lnTo>
                <a:lnTo>
                  <a:pt x="331774" y="181775"/>
                </a:lnTo>
                <a:lnTo>
                  <a:pt x="304838" y="206489"/>
                </a:lnTo>
                <a:lnTo>
                  <a:pt x="268109" y="220967"/>
                </a:lnTo>
                <a:lnTo>
                  <a:pt x="224447" y="224904"/>
                </a:lnTo>
                <a:lnTo>
                  <a:pt x="176733" y="217982"/>
                </a:lnTo>
                <a:lnTo>
                  <a:pt x="127850" y="199859"/>
                </a:lnTo>
                <a:lnTo>
                  <a:pt x="74295" y="164553"/>
                </a:lnTo>
                <a:lnTo>
                  <a:pt x="35115" y="119456"/>
                </a:lnTo>
                <a:lnTo>
                  <a:pt x="15163" y="68745"/>
                </a:lnTo>
                <a:lnTo>
                  <a:pt x="13855" y="52400"/>
                </a:lnTo>
                <a:lnTo>
                  <a:pt x="31864" y="77495"/>
                </a:lnTo>
                <a:lnTo>
                  <a:pt x="60833" y="101333"/>
                </a:lnTo>
                <a:lnTo>
                  <a:pt x="103352" y="120548"/>
                </a:lnTo>
                <a:lnTo>
                  <a:pt x="162026" y="131775"/>
                </a:lnTo>
                <a:lnTo>
                  <a:pt x="180251" y="133883"/>
                </a:lnTo>
                <a:lnTo>
                  <a:pt x="202971" y="137439"/>
                </a:lnTo>
                <a:lnTo>
                  <a:pt x="255511" y="148983"/>
                </a:lnTo>
                <a:lnTo>
                  <a:pt x="301917" y="164592"/>
                </a:lnTo>
                <a:lnTo>
                  <a:pt x="331774" y="181775"/>
                </a:lnTo>
                <a:lnTo>
                  <a:pt x="331774" y="166370"/>
                </a:lnTo>
                <a:lnTo>
                  <a:pt x="310261" y="152603"/>
                </a:lnTo>
                <a:lnTo>
                  <a:pt x="259549" y="135153"/>
                </a:lnTo>
                <a:lnTo>
                  <a:pt x="206489" y="123405"/>
                </a:lnTo>
                <a:lnTo>
                  <a:pt x="163322" y="117424"/>
                </a:lnTo>
                <a:lnTo>
                  <a:pt x="96989" y="103047"/>
                </a:lnTo>
                <a:lnTo>
                  <a:pt x="53924" y="78473"/>
                </a:lnTo>
                <a:lnTo>
                  <a:pt x="29108" y="49898"/>
                </a:lnTo>
                <a:lnTo>
                  <a:pt x="17500" y="23520"/>
                </a:lnTo>
                <a:lnTo>
                  <a:pt x="10731" y="0"/>
                </a:lnTo>
                <a:lnTo>
                  <a:pt x="3657" y="23418"/>
                </a:lnTo>
                <a:lnTo>
                  <a:pt x="0" y="64084"/>
                </a:lnTo>
                <a:lnTo>
                  <a:pt x="11595" y="105994"/>
                </a:lnTo>
                <a:lnTo>
                  <a:pt x="13855" y="109626"/>
                </a:lnTo>
                <a:lnTo>
                  <a:pt x="36804" y="146507"/>
                </a:lnTo>
                <a:lnTo>
                  <a:pt x="73990" y="182994"/>
                </a:lnTo>
                <a:lnTo>
                  <a:pt x="121500" y="212801"/>
                </a:lnTo>
                <a:lnTo>
                  <a:pt x="188163" y="235292"/>
                </a:lnTo>
                <a:lnTo>
                  <a:pt x="221449" y="239204"/>
                </a:lnTo>
                <a:lnTo>
                  <a:pt x="224447" y="239090"/>
                </a:lnTo>
                <a:lnTo>
                  <a:pt x="253631" y="238010"/>
                </a:lnTo>
                <a:lnTo>
                  <a:pt x="283679" y="231622"/>
                </a:lnTo>
                <a:lnTo>
                  <a:pt x="309689" y="220332"/>
                </a:lnTo>
                <a:lnTo>
                  <a:pt x="331089" y="204482"/>
                </a:lnTo>
                <a:lnTo>
                  <a:pt x="331774" y="203631"/>
                </a:lnTo>
                <a:lnTo>
                  <a:pt x="347294" y="184404"/>
                </a:lnTo>
                <a:lnTo>
                  <a:pt x="350177" y="179679"/>
                </a:lnTo>
                <a:close/>
              </a:path>
            </a:pathLst>
          </a:custGeom>
          <a:solidFill>
            <a:srgbClr val="584A4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6" name="bg object 86"/>
          <p:cNvSpPr/>
          <p:nvPr/>
        </p:nvSpPr>
        <p:spPr>
          <a:xfrm>
            <a:off x="16060220" y="4177577"/>
            <a:ext cx="330200" cy="429259"/>
          </a:xfrm>
          <a:custGeom>
            <a:avLst/>
            <a:gdLst/>
            <a:ahLst/>
            <a:cxnLst/>
            <a:rect l="l" t="t" r="r" b="b"/>
            <a:pathLst>
              <a:path w="330200" h="429260">
                <a:moveTo>
                  <a:pt x="54608" y="134810"/>
                </a:moveTo>
                <a:lnTo>
                  <a:pt x="54608" y="58383"/>
                </a:lnTo>
                <a:lnTo>
                  <a:pt x="58359" y="93798"/>
                </a:lnTo>
                <a:lnTo>
                  <a:pt x="74218" y="134568"/>
                </a:lnTo>
                <a:lnTo>
                  <a:pt x="106997" y="178769"/>
                </a:lnTo>
                <a:lnTo>
                  <a:pt x="161505" y="224474"/>
                </a:lnTo>
                <a:lnTo>
                  <a:pt x="195754" y="249917"/>
                </a:lnTo>
                <a:lnTo>
                  <a:pt x="236471" y="284345"/>
                </a:lnTo>
                <a:lnTo>
                  <a:pt x="276726" y="323834"/>
                </a:lnTo>
                <a:lnTo>
                  <a:pt x="309591" y="364462"/>
                </a:lnTo>
                <a:lnTo>
                  <a:pt x="328135" y="402304"/>
                </a:lnTo>
                <a:lnTo>
                  <a:pt x="329881" y="409091"/>
                </a:lnTo>
                <a:lnTo>
                  <a:pt x="323780" y="412543"/>
                </a:lnTo>
                <a:lnTo>
                  <a:pt x="308226" y="418792"/>
                </a:lnTo>
                <a:lnTo>
                  <a:pt x="308226" y="400029"/>
                </a:lnTo>
                <a:lnTo>
                  <a:pt x="299497" y="382466"/>
                </a:lnTo>
                <a:lnTo>
                  <a:pt x="267247" y="340470"/>
                </a:lnTo>
                <a:lnTo>
                  <a:pt x="218290" y="292618"/>
                </a:lnTo>
                <a:lnTo>
                  <a:pt x="170066" y="253195"/>
                </a:lnTo>
                <a:lnTo>
                  <a:pt x="151188" y="239578"/>
                </a:lnTo>
                <a:lnTo>
                  <a:pt x="102787" y="200553"/>
                </a:lnTo>
                <a:lnTo>
                  <a:pt x="69630" y="161995"/>
                </a:lnTo>
                <a:lnTo>
                  <a:pt x="54608" y="134810"/>
                </a:lnTo>
                <a:close/>
              </a:path>
              <a:path w="330200" h="429260">
                <a:moveTo>
                  <a:pt x="18276" y="229998"/>
                </a:moveTo>
                <a:lnTo>
                  <a:pt x="18276" y="147367"/>
                </a:lnTo>
                <a:lnTo>
                  <a:pt x="23106" y="184265"/>
                </a:lnTo>
                <a:lnTo>
                  <a:pt x="33757" y="221571"/>
                </a:lnTo>
                <a:lnTo>
                  <a:pt x="49904" y="258392"/>
                </a:lnTo>
                <a:lnTo>
                  <a:pt x="71217" y="293833"/>
                </a:lnTo>
                <a:lnTo>
                  <a:pt x="106491" y="336636"/>
                </a:lnTo>
                <a:lnTo>
                  <a:pt x="146063" y="370499"/>
                </a:lnTo>
                <a:lnTo>
                  <a:pt x="187978" y="394595"/>
                </a:lnTo>
                <a:lnTo>
                  <a:pt x="230281" y="408100"/>
                </a:lnTo>
                <a:lnTo>
                  <a:pt x="271015" y="410186"/>
                </a:lnTo>
                <a:lnTo>
                  <a:pt x="308226" y="400029"/>
                </a:lnTo>
                <a:lnTo>
                  <a:pt x="308226" y="418792"/>
                </a:lnTo>
                <a:lnTo>
                  <a:pt x="293398" y="424749"/>
                </a:lnTo>
                <a:lnTo>
                  <a:pt x="259892" y="429054"/>
                </a:lnTo>
                <a:lnTo>
                  <a:pt x="224101" y="425452"/>
                </a:lnTo>
                <a:lnTo>
                  <a:pt x="186867" y="413936"/>
                </a:lnTo>
                <a:lnTo>
                  <a:pt x="150494" y="395335"/>
                </a:lnTo>
                <a:lnTo>
                  <a:pt x="116052" y="370403"/>
                </a:lnTo>
                <a:lnTo>
                  <a:pt x="84339" y="339810"/>
                </a:lnTo>
                <a:lnTo>
                  <a:pt x="56153" y="304229"/>
                </a:lnTo>
                <a:lnTo>
                  <a:pt x="30176" y="259905"/>
                </a:lnTo>
                <a:lnTo>
                  <a:pt x="18276" y="229998"/>
                </a:lnTo>
                <a:close/>
              </a:path>
              <a:path w="330200" h="429260">
                <a:moveTo>
                  <a:pt x="0" y="126228"/>
                </a:moveTo>
                <a:lnTo>
                  <a:pt x="6087" y="86209"/>
                </a:lnTo>
                <a:lnTo>
                  <a:pt x="20362" y="50848"/>
                </a:lnTo>
                <a:lnTo>
                  <a:pt x="42893" y="21576"/>
                </a:lnTo>
                <a:lnTo>
                  <a:pt x="65235" y="0"/>
                </a:lnTo>
                <a:lnTo>
                  <a:pt x="58153" y="30246"/>
                </a:lnTo>
                <a:lnTo>
                  <a:pt x="54608" y="58383"/>
                </a:lnTo>
                <a:lnTo>
                  <a:pt x="54608" y="134810"/>
                </a:lnTo>
                <a:lnTo>
                  <a:pt x="49178" y="124985"/>
                </a:lnTo>
                <a:lnTo>
                  <a:pt x="38895" y="90607"/>
                </a:lnTo>
                <a:lnTo>
                  <a:pt x="36243" y="59943"/>
                </a:lnTo>
                <a:lnTo>
                  <a:pt x="27564" y="78872"/>
                </a:lnTo>
                <a:lnTo>
                  <a:pt x="21618" y="99919"/>
                </a:lnTo>
                <a:lnTo>
                  <a:pt x="18493" y="122834"/>
                </a:lnTo>
                <a:lnTo>
                  <a:pt x="18276" y="229998"/>
                </a:lnTo>
                <a:lnTo>
                  <a:pt x="12113" y="214509"/>
                </a:lnTo>
                <a:lnTo>
                  <a:pt x="2031" y="169472"/>
                </a:lnTo>
                <a:lnTo>
                  <a:pt x="0" y="126228"/>
                </a:lnTo>
                <a:close/>
              </a:path>
            </a:pathLst>
          </a:custGeom>
          <a:solidFill>
            <a:srgbClr val="584A46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87" name="bg object 87"/>
          <p:cNvPicPr/>
          <p:nvPr/>
        </p:nvPicPr>
        <p:blipFill>
          <a:blip r:embed="rId33" cstate="print"/>
          <a:stretch>
            <a:fillRect/>
          </a:stretch>
        </p:blipFill>
        <p:spPr>
          <a:xfrm>
            <a:off x="16169373" y="4504246"/>
            <a:ext cx="161941" cy="77479"/>
          </a:xfrm>
          <a:prstGeom prst="rect">
            <a:avLst/>
          </a:prstGeom>
        </p:spPr>
      </p:pic>
      <p:sp>
        <p:nvSpPr>
          <p:cNvPr id="88" name="bg object 88"/>
          <p:cNvSpPr/>
          <p:nvPr/>
        </p:nvSpPr>
        <p:spPr>
          <a:xfrm>
            <a:off x="15668032" y="4385065"/>
            <a:ext cx="386080" cy="260985"/>
          </a:xfrm>
          <a:custGeom>
            <a:avLst/>
            <a:gdLst/>
            <a:ahLst/>
            <a:cxnLst/>
            <a:rect l="l" t="t" r="r" b="b"/>
            <a:pathLst>
              <a:path w="386080" h="260985">
                <a:moveTo>
                  <a:pt x="0" y="191442"/>
                </a:moveTo>
                <a:lnTo>
                  <a:pt x="25362" y="200191"/>
                </a:lnTo>
                <a:lnTo>
                  <a:pt x="56330" y="206377"/>
                </a:lnTo>
                <a:lnTo>
                  <a:pt x="97589" y="202088"/>
                </a:lnTo>
                <a:lnTo>
                  <a:pt x="146741" y="178918"/>
                </a:lnTo>
                <a:lnTo>
                  <a:pt x="201387" y="128458"/>
                </a:lnTo>
                <a:lnTo>
                  <a:pt x="233927" y="93503"/>
                </a:lnTo>
                <a:lnTo>
                  <a:pt x="277871" y="53289"/>
                </a:lnTo>
                <a:lnTo>
                  <a:pt x="325442" y="18775"/>
                </a:lnTo>
                <a:lnTo>
                  <a:pt x="368860" y="921"/>
                </a:lnTo>
                <a:lnTo>
                  <a:pt x="374843" y="0"/>
                </a:lnTo>
                <a:lnTo>
                  <a:pt x="377275" y="5551"/>
                </a:lnTo>
                <a:lnTo>
                  <a:pt x="385091" y="32735"/>
                </a:lnTo>
                <a:lnTo>
                  <a:pt x="385842" y="61907"/>
                </a:lnTo>
                <a:lnTo>
                  <a:pt x="379598" y="92348"/>
                </a:lnTo>
                <a:lnTo>
                  <a:pt x="370367" y="114071"/>
                </a:lnTo>
                <a:lnTo>
                  <a:pt x="370367" y="57555"/>
                </a:lnTo>
                <a:lnTo>
                  <a:pt x="365153" y="17830"/>
                </a:lnTo>
                <a:lnTo>
                  <a:pt x="310364" y="47799"/>
                </a:lnTo>
                <a:lnTo>
                  <a:pt x="264935" y="85656"/>
                </a:lnTo>
                <a:lnTo>
                  <a:pt x="226814" y="123634"/>
                </a:lnTo>
                <a:lnTo>
                  <a:pt x="213487" y="138617"/>
                </a:lnTo>
                <a:lnTo>
                  <a:pt x="166454" y="184221"/>
                </a:lnTo>
                <a:lnTo>
                  <a:pt x="122515" y="210237"/>
                </a:lnTo>
                <a:lnTo>
                  <a:pt x="82834" y="221260"/>
                </a:lnTo>
                <a:lnTo>
                  <a:pt x="56330" y="221550"/>
                </a:lnTo>
                <a:lnTo>
                  <a:pt x="48978" y="221630"/>
                </a:lnTo>
                <a:lnTo>
                  <a:pt x="48978" y="239645"/>
                </a:lnTo>
                <a:lnTo>
                  <a:pt x="44223" y="237498"/>
                </a:lnTo>
                <a:lnTo>
                  <a:pt x="16574" y="212548"/>
                </a:lnTo>
                <a:lnTo>
                  <a:pt x="0" y="191442"/>
                </a:lnTo>
                <a:close/>
              </a:path>
              <a:path w="386080" h="260985">
                <a:moveTo>
                  <a:pt x="48978" y="239645"/>
                </a:moveTo>
                <a:lnTo>
                  <a:pt x="48978" y="221630"/>
                </a:lnTo>
                <a:lnTo>
                  <a:pt x="64471" y="230749"/>
                </a:lnTo>
                <a:lnTo>
                  <a:pt x="82032" y="237709"/>
                </a:lnTo>
                <a:lnTo>
                  <a:pt x="101451" y="242411"/>
                </a:lnTo>
                <a:lnTo>
                  <a:pt x="122515" y="244756"/>
                </a:lnTo>
                <a:lnTo>
                  <a:pt x="154651" y="243852"/>
                </a:lnTo>
                <a:lnTo>
                  <a:pt x="220710" y="227348"/>
                </a:lnTo>
                <a:lnTo>
                  <a:pt x="300046" y="179708"/>
                </a:lnTo>
                <a:lnTo>
                  <a:pt x="336289" y="141273"/>
                </a:lnTo>
                <a:lnTo>
                  <a:pt x="360237" y="99629"/>
                </a:lnTo>
                <a:lnTo>
                  <a:pt x="370367" y="57555"/>
                </a:lnTo>
                <a:lnTo>
                  <a:pt x="370367" y="114071"/>
                </a:lnTo>
                <a:lnTo>
                  <a:pt x="347235" y="152954"/>
                </a:lnTo>
                <a:lnTo>
                  <a:pt x="293696" y="204918"/>
                </a:lnTo>
                <a:lnTo>
                  <a:pt x="260644" y="226004"/>
                </a:lnTo>
                <a:lnTo>
                  <a:pt x="213487" y="246830"/>
                </a:lnTo>
                <a:lnTo>
                  <a:pt x="166454" y="258247"/>
                </a:lnTo>
                <a:lnTo>
                  <a:pt x="122515" y="260404"/>
                </a:lnTo>
                <a:lnTo>
                  <a:pt x="121051" y="260475"/>
                </a:lnTo>
                <a:lnTo>
                  <a:pt x="79703" y="253510"/>
                </a:lnTo>
                <a:lnTo>
                  <a:pt x="48978" y="239645"/>
                </a:lnTo>
                <a:close/>
              </a:path>
            </a:pathLst>
          </a:custGeom>
          <a:solidFill>
            <a:srgbClr val="584A46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89" name="bg object 89"/>
          <p:cNvPicPr/>
          <p:nvPr/>
        </p:nvPicPr>
        <p:blipFill>
          <a:blip r:embed="rId34" cstate="print"/>
          <a:stretch>
            <a:fillRect/>
          </a:stretch>
        </p:blipFill>
        <p:spPr>
          <a:xfrm>
            <a:off x="15952607" y="4435162"/>
            <a:ext cx="80833" cy="132342"/>
          </a:xfrm>
          <a:prstGeom prst="rect">
            <a:avLst/>
          </a:prstGeom>
        </p:spPr>
      </p:pic>
      <p:sp>
        <p:nvSpPr>
          <p:cNvPr id="90" name="bg object 90"/>
          <p:cNvSpPr/>
          <p:nvPr/>
        </p:nvSpPr>
        <p:spPr>
          <a:xfrm>
            <a:off x="15720758" y="3734434"/>
            <a:ext cx="455930" cy="204470"/>
          </a:xfrm>
          <a:custGeom>
            <a:avLst/>
            <a:gdLst/>
            <a:ahLst/>
            <a:cxnLst/>
            <a:rect l="l" t="t" r="r" b="b"/>
            <a:pathLst>
              <a:path w="455930" h="204470">
                <a:moveTo>
                  <a:pt x="0" y="0"/>
                </a:moveTo>
                <a:lnTo>
                  <a:pt x="34024" y="44794"/>
                </a:lnTo>
                <a:lnTo>
                  <a:pt x="99856" y="79841"/>
                </a:lnTo>
                <a:lnTo>
                  <a:pt x="151327" y="85163"/>
                </a:lnTo>
                <a:lnTo>
                  <a:pt x="151771" y="85204"/>
                </a:lnTo>
                <a:lnTo>
                  <a:pt x="218609" y="76341"/>
                </a:lnTo>
                <a:lnTo>
                  <a:pt x="258310" y="68669"/>
                </a:lnTo>
                <a:lnTo>
                  <a:pt x="308438" y="62226"/>
                </a:lnTo>
                <a:lnTo>
                  <a:pt x="361815" y="59349"/>
                </a:lnTo>
                <a:lnTo>
                  <a:pt x="411260" y="62373"/>
                </a:lnTo>
                <a:lnTo>
                  <a:pt x="449596" y="73634"/>
                </a:lnTo>
                <a:lnTo>
                  <a:pt x="455461" y="76753"/>
                </a:lnTo>
                <a:lnTo>
                  <a:pt x="453970" y="83226"/>
                </a:lnTo>
                <a:lnTo>
                  <a:pt x="443067" y="112281"/>
                </a:lnTo>
                <a:lnTo>
                  <a:pt x="435277" y="123347"/>
                </a:lnTo>
                <a:lnTo>
                  <a:pt x="435277" y="86090"/>
                </a:lnTo>
                <a:lnTo>
                  <a:pt x="417404" y="80950"/>
                </a:lnTo>
                <a:lnTo>
                  <a:pt x="394684" y="77788"/>
                </a:lnTo>
                <a:lnTo>
                  <a:pt x="367388" y="76634"/>
                </a:lnTo>
                <a:lnTo>
                  <a:pt x="335789" y="77518"/>
                </a:lnTo>
                <a:lnTo>
                  <a:pt x="302594" y="80243"/>
                </a:lnTo>
                <a:lnTo>
                  <a:pt x="271447" y="84197"/>
                </a:lnTo>
                <a:lnTo>
                  <a:pt x="244162" y="88739"/>
                </a:lnTo>
                <a:lnTo>
                  <a:pt x="222552" y="93230"/>
                </a:lnTo>
                <a:lnTo>
                  <a:pt x="151771" y="102545"/>
                </a:lnTo>
                <a:lnTo>
                  <a:pt x="151327" y="102603"/>
                </a:lnTo>
                <a:lnTo>
                  <a:pt x="95520" y="96748"/>
                </a:lnTo>
                <a:lnTo>
                  <a:pt x="53431" y="80489"/>
                </a:lnTo>
                <a:lnTo>
                  <a:pt x="23361" y="58649"/>
                </a:lnTo>
                <a:lnTo>
                  <a:pt x="23361" y="95685"/>
                </a:lnTo>
                <a:lnTo>
                  <a:pt x="8801" y="69515"/>
                </a:lnTo>
                <a:lnTo>
                  <a:pt x="784" y="29442"/>
                </a:lnTo>
                <a:lnTo>
                  <a:pt x="0" y="0"/>
                </a:lnTo>
                <a:close/>
              </a:path>
              <a:path w="455930" h="204470">
                <a:moveTo>
                  <a:pt x="23361" y="95685"/>
                </a:moveTo>
                <a:lnTo>
                  <a:pt x="23361" y="58649"/>
                </a:lnTo>
                <a:lnTo>
                  <a:pt x="31046" y="76832"/>
                </a:lnTo>
                <a:lnTo>
                  <a:pt x="41961" y="94458"/>
                </a:lnTo>
                <a:lnTo>
                  <a:pt x="73007" y="127164"/>
                </a:lnTo>
                <a:lnTo>
                  <a:pt x="134804" y="163829"/>
                </a:lnTo>
                <a:lnTo>
                  <a:pt x="170885" y="176103"/>
                </a:lnTo>
                <a:lnTo>
                  <a:pt x="209312" y="183871"/>
                </a:lnTo>
                <a:lnTo>
                  <a:pt x="261819" y="186602"/>
                </a:lnTo>
                <a:lnTo>
                  <a:pt x="310826" y="180603"/>
                </a:lnTo>
                <a:lnTo>
                  <a:pt x="354505" y="166713"/>
                </a:lnTo>
                <a:lnTo>
                  <a:pt x="391025" y="145771"/>
                </a:lnTo>
                <a:lnTo>
                  <a:pt x="418559" y="118617"/>
                </a:lnTo>
                <a:lnTo>
                  <a:pt x="435277" y="86090"/>
                </a:lnTo>
                <a:lnTo>
                  <a:pt x="435277" y="123347"/>
                </a:lnTo>
                <a:lnTo>
                  <a:pt x="399200" y="161197"/>
                </a:lnTo>
                <a:lnTo>
                  <a:pt x="361815" y="181919"/>
                </a:lnTo>
                <a:lnTo>
                  <a:pt x="291553" y="201525"/>
                </a:lnTo>
                <a:lnTo>
                  <a:pt x="249860" y="204121"/>
                </a:lnTo>
                <a:lnTo>
                  <a:pt x="206938" y="201054"/>
                </a:lnTo>
                <a:lnTo>
                  <a:pt x="151771" y="188531"/>
                </a:lnTo>
                <a:lnTo>
                  <a:pt x="102714" y="167734"/>
                </a:lnTo>
                <a:lnTo>
                  <a:pt x="61426" y="140044"/>
                </a:lnTo>
                <a:lnTo>
                  <a:pt x="29569" y="106843"/>
                </a:lnTo>
                <a:lnTo>
                  <a:pt x="23361" y="95685"/>
                </a:lnTo>
                <a:close/>
              </a:path>
            </a:pathLst>
          </a:custGeom>
          <a:solidFill>
            <a:srgbClr val="584A46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91" name="bg object 91"/>
          <p:cNvPicPr/>
          <p:nvPr/>
        </p:nvPicPr>
        <p:blipFill>
          <a:blip r:embed="rId35" cstate="print"/>
          <a:stretch>
            <a:fillRect/>
          </a:stretch>
        </p:blipFill>
        <p:spPr>
          <a:xfrm>
            <a:off x="15977303" y="3849123"/>
            <a:ext cx="157842" cy="63670"/>
          </a:xfrm>
          <a:prstGeom prst="rect">
            <a:avLst/>
          </a:prstGeom>
        </p:spPr>
      </p:pic>
      <p:sp>
        <p:nvSpPr>
          <p:cNvPr id="92" name="bg object 92"/>
          <p:cNvSpPr/>
          <p:nvPr/>
        </p:nvSpPr>
        <p:spPr>
          <a:xfrm>
            <a:off x="16048342" y="3393121"/>
            <a:ext cx="465455" cy="230504"/>
          </a:xfrm>
          <a:custGeom>
            <a:avLst/>
            <a:gdLst/>
            <a:ahLst/>
            <a:cxnLst/>
            <a:rect l="l" t="t" r="r" b="b"/>
            <a:pathLst>
              <a:path w="465455" h="230504">
                <a:moveTo>
                  <a:pt x="419684" y="150126"/>
                </a:moveTo>
                <a:lnTo>
                  <a:pt x="363829" y="176390"/>
                </a:lnTo>
                <a:lnTo>
                  <a:pt x="309524" y="192773"/>
                </a:lnTo>
                <a:lnTo>
                  <a:pt x="268401" y="201180"/>
                </a:lnTo>
                <a:lnTo>
                  <a:pt x="252107" y="203568"/>
                </a:lnTo>
                <a:lnTo>
                  <a:pt x="320802" y="198907"/>
                </a:lnTo>
                <a:lnTo>
                  <a:pt x="373672" y="180124"/>
                </a:lnTo>
                <a:lnTo>
                  <a:pt x="407670" y="159715"/>
                </a:lnTo>
                <a:lnTo>
                  <a:pt x="419684" y="150126"/>
                </a:lnTo>
                <a:close/>
              </a:path>
              <a:path w="465455" h="230504">
                <a:moveTo>
                  <a:pt x="464959" y="114198"/>
                </a:moveTo>
                <a:lnTo>
                  <a:pt x="459130" y="110528"/>
                </a:lnTo>
                <a:lnTo>
                  <a:pt x="443395" y="104609"/>
                </a:lnTo>
                <a:lnTo>
                  <a:pt x="443395" y="122275"/>
                </a:lnTo>
                <a:lnTo>
                  <a:pt x="423672" y="154508"/>
                </a:lnTo>
                <a:lnTo>
                  <a:pt x="393217" y="180365"/>
                </a:lnTo>
                <a:lnTo>
                  <a:pt x="353961" y="199123"/>
                </a:lnTo>
                <a:lnTo>
                  <a:pt x="307873" y="210070"/>
                </a:lnTo>
                <a:lnTo>
                  <a:pt x="256908" y="212483"/>
                </a:lnTo>
                <a:lnTo>
                  <a:pt x="202996" y="205625"/>
                </a:lnTo>
                <a:lnTo>
                  <a:pt x="163995" y="194652"/>
                </a:lnTo>
                <a:lnTo>
                  <a:pt x="127762" y="179222"/>
                </a:lnTo>
                <a:lnTo>
                  <a:pt x="66890" y="136677"/>
                </a:lnTo>
                <a:lnTo>
                  <a:pt x="37426" y="100571"/>
                </a:lnTo>
                <a:lnTo>
                  <a:pt x="21005" y="62230"/>
                </a:lnTo>
                <a:lnTo>
                  <a:pt x="50317" y="87058"/>
                </a:lnTo>
                <a:lnTo>
                  <a:pt x="92443" y="107061"/>
                </a:lnTo>
                <a:lnTo>
                  <a:pt x="149504" y="117398"/>
                </a:lnTo>
                <a:lnTo>
                  <a:pt x="151282" y="117297"/>
                </a:lnTo>
                <a:lnTo>
                  <a:pt x="223634" y="113233"/>
                </a:lnTo>
                <a:lnTo>
                  <a:pt x="274713" y="107683"/>
                </a:lnTo>
                <a:lnTo>
                  <a:pt x="314540" y="105956"/>
                </a:lnTo>
                <a:lnTo>
                  <a:pt x="327710" y="105867"/>
                </a:lnTo>
                <a:lnTo>
                  <a:pt x="341553" y="105765"/>
                </a:lnTo>
                <a:lnTo>
                  <a:pt x="374180" y="107289"/>
                </a:lnTo>
                <a:lnTo>
                  <a:pt x="402221" y="110591"/>
                </a:lnTo>
                <a:lnTo>
                  <a:pt x="425386" y="115608"/>
                </a:lnTo>
                <a:lnTo>
                  <a:pt x="443395" y="122275"/>
                </a:lnTo>
                <a:lnTo>
                  <a:pt x="443395" y="104609"/>
                </a:lnTo>
                <a:lnTo>
                  <a:pt x="420497" y="95973"/>
                </a:lnTo>
                <a:lnTo>
                  <a:pt x="369773" y="89039"/>
                </a:lnTo>
                <a:lnTo>
                  <a:pt x="366153" y="88963"/>
                </a:lnTo>
                <a:lnTo>
                  <a:pt x="314540" y="87896"/>
                </a:lnTo>
                <a:lnTo>
                  <a:pt x="262382" y="90678"/>
                </a:lnTo>
                <a:lnTo>
                  <a:pt x="220865" y="95516"/>
                </a:lnTo>
                <a:lnTo>
                  <a:pt x="151282" y="99504"/>
                </a:lnTo>
                <a:lnTo>
                  <a:pt x="98209" y="89966"/>
                </a:lnTo>
                <a:lnTo>
                  <a:pt x="59524" y="71526"/>
                </a:lnTo>
                <a:lnTo>
                  <a:pt x="16687" y="26314"/>
                </a:lnTo>
                <a:lnTo>
                  <a:pt x="1447" y="0"/>
                </a:lnTo>
                <a:lnTo>
                  <a:pt x="0" y="30378"/>
                </a:lnTo>
                <a:lnTo>
                  <a:pt x="5168" y="72301"/>
                </a:lnTo>
                <a:lnTo>
                  <a:pt x="23698" y="112382"/>
                </a:lnTo>
                <a:lnTo>
                  <a:pt x="53962" y="149047"/>
                </a:lnTo>
                <a:lnTo>
                  <a:pt x="94386" y="180771"/>
                </a:lnTo>
                <a:lnTo>
                  <a:pt x="143332" y="205994"/>
                </a:lnTo>
                <a:lnTo>
                  <a:pt x="199224" y="223151"/>
                </a:lnTo>
                <a:lnTo>
                  <a:pt x="243217" y="229616"/>
                </a:lnTo>
                <a:lnTo>
                  <a:pt x="286397" y="230149"/>
                </a:lnTo>
                <a:lnTo>
                  <a:pt x="327710" y="224815"/>
                </a:lnTo>
                <a:lnTo>
                  <a:pt x="366153" y="213677"/>
                </a:lnTo>
                <a:lnTo>
                  <a:pt x="400456" y="196888"/>
                </a:lnTo>
                <a:lnTo>
                  <a:pt x="443395" y="157200"/>
                </a:lnTo>
                <a:lnTo>
                  <a:pt x="462915" y="120764"/>
                </a:lnTo>
                <a:lnTo>
                  <a:pt x="464959" y="114198"/>
                </a:lnTo>
                <a:close/>
              </a:path>
            </a:pathLst>
          </a:custGeom>
          <a:solidFill>
            <a:srgbClr val="584A4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3" name="bg object 93"/>
          <p:cNvSpPr/>
          <p:nvPr/>
        </p:nvSpPr>
        <p:spPr>
          <a:xfrm>
            <a:off x="16616872" y="3286485"/>
            <a:ext cx="291465" cy="167640"/>
          </a:xfrm>
          <a:custGeom>
            <a:avLst/>
            <a:gdLst/>
            <a:ahLst/>
            <a:cxnLst/>
            <a:rect l="l" t="t" r="r" b="b"/>
            <a:pathLst>
              <a:path w="291465" h="167639">
                <a:moveTo>
                  <a:pt x="0" y="105803"/>
                </a:moveTo>
                <a:lnTo>
                  <a:pt x="17535" y="114296"/>
                </a:lnTo>
                <a:lnTo>
                  <a:pt x="39338" y="121434"/>
                </a:lnTo>
                <a:lnTo>
                  <a:pt x="68783" y="121887"/>
                </a:lnTo>
                <a:lnTo>
                  <a:pt x="69471" y="121897"/>
                </a:lnTo>
                <a:lnTo>
                  <a:pt x="86698" y="116155"/>
                </a:lnTo>
                <a:lnTo>
                  <a:pt x="107026" y="109339"/>
                </a:lnTo>
                <a:lnTo>
                  <a:pt x="150682" y="77714"/>
                </a:lnTo>
                <a:lnTo>
                  <a:pt x="177158" y="55304"/>
                </a:lnTo>
                <a:lnTo>
                  <a:pt x="212318" y="30084"/>
                </a:lnTo>
                <a:lnTo>
                  <a:pt x="249603" y="9285"/>
                </a:lnTo>
                <a:lnTo>
                  <a:pt x="282324" y="174"/>
                </a:lnTo>
                <a:lnTo>
                  <a:pt x="282456" y="137"/>
                </a:lnTo>
                <a:lnTo>
                  <a:pt x="286850" y="0"/>
                </a:lnTo>
                <a:lnTo>
                  <a:pt x="288125" y="4217"/>
                </a:lnTo>
                <a:lnTo>
                  <a:pt x="291416" y="24491"/>
                </a:lnTo>
                <a:lnTo>
                  <a:pt x="289447" y="45600"/>
                </a:lnTo>
                <a:lnTo>
                  <a:pt x="282324" y="67025"/>
                </a:lnTo>
                <a:lnTo>
                  <a:pt x="278337" y="73980"/>
                </a:lnTo>
                <a:lnTo>
                  <a:pt x="278337" y="12024"/>
                </a:lnTo>
                <a:lnTo>
                  <a:pt x="266375" y="14946"/>
                </a:lnTo>
                <a:lnTo>
                  <a:pt x="218374" y="39818"/>
                </a:lnTo>
                <a:lnTo>
                  <a:pt x="183616" y="64839"/>
                </a:lnTo>
                <a:lnTo>
                  <a:pt x="158509" y="86110"/>
                </a:lnTo>
                <a:lnTo>
                  <a:pt x="120682" y="114931"/>
                </a:lnTo>
                <a:lnTo>
                  <a:pt x="86698" y="129937"/>
                </a:lnTo>
                <a:lnTo>
                  <a:pt x="57172" y="134450"/>
                </a:lnTo>
                <a:lnTo>
                  <a:pt x="32717" y="131793"/>
                </a:lnTo>
                <a:lnTo>
                  <a:pt x="32717" y="144445"/>
                </a:lnTo>
                <a:lnTo>
                  <a:pt x="10140" y="122456"/>
                </a:lnTo>
                <a:lnTo>
                  <a:pt x="0" y="105803"/>
                </a:lnTo>
                <a:close/>
              </a:path>
              <a:path w="291465" h="167639">
                <a:moveTo>
                  <a:pt x="32717" y="144445"/>
                </a:moveTo>
                <a:lnTo>
                  <a:pt x="32717" y="131793"/>
                </a:lnTo>
                <a:lnTo>
                  <a:pt x="43109" y="139708"/>
                </a:lnTo>
                <a:lnTo>
                  <a:pt x="55179" y="146242"/>
                </a:lnTo>
                <a:lnTo>
                  <a:pt x="68783" y="151308"/>
                </a:lnTo>
                <a:lnTo>
                  <a:pt x="83775" y="154821"/>
                </a:lnTo>
                <a:lnTo>
                  <a:pt x="107026" y="156938"/>
                </a:lnTo>
                <a:lnTo>
                  <a:pt x="131332" y="155544"/>
                </a:lnTo>
                <a:lnTo>
                  <a:pt x="180713" y="142542"/>
                </a:lnTo>
                <a:lnTo>
                  <a:pt x="225525" y="117451"/>
                </a:lnTo>
                <a:lnTo>
                  <a:pt x="258477" y="84896"/>
                </a:lnTo>
                <a:lnTo>
                  <a:pt x="276952" y="48534"/>
                </a:lnTo>
                <a:lnTo>
                  <a:pt x="278337" y="12024"/>
                </a:lnTo>
                <a:lnTo>
                  <a:pt x="278337" y="73980"/>
                </a:lnTo>
                <a:lnTo>
                  <a:pt x="253772" y="107953"/>
                </a:lnTo>
                <a:lnTo>
                  <a:pt x="210682" y="140825"/>
                </a:lnTo>
                <a:lnTo>
                  <a:pt x="131517" y="167084"/>
                </a:lnTo>
                <a:lnTo>
                  <a:pt x="86698" y="166145"/>
                </a:lnTo>
                <a:lnTo>
                  <a:pt x="81365" y="166034"/>
                </a:lnTo>
                <a:lnTo>
                  <a:pt x="39338" y="150884"/>
                </a:lnTo>
                <a:lnTo>
                  <a:pt x="32717" y="144445"/>
                </a:lnTo>
                <a:close/>
              </a:path>
            </a:pathLst>
          </a:custGeom>
          <a:solidFill>
            <a:srgbClr val="584A46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94" name="bg object 94"/>
          <p:cNvPicPr/>
          <p:nvPr/>
        </p:nvPicPr>
        <p:blipFill>
          <a:blip r:embed="rId36" cstate="print"/>
          <a:stretch>
            <a:fillRect/>
          </a:stretch>
        </p:blipFill>
        <p:spPr>
          <a:xfrm>
            <a:off x="16822909" y="3321792"/>
            <a:ext cx="69711" cy="88503"/>
          </a:xfrm>
          <a:prstGeom prst="rect">
            <a:avLst/>
          </a:prstGeom>
        </p:spPr>
      </p:pic>
      <p:sp>
        <p:nvSpPr>
          <p:cNvPr id="95" name="bg object 95"/>
          <p:cNvSpPr/>
          <p:nvPr/>
        </p:nvSpPr>
        <p:spPr>
          <a:xfrm>
            <a:off x="16003829" y="2542158"/>
            <a:ext cx="823594" cy="491490"/>
          </a:xfrm>
          <a:custGeom>
            <a:avLst/>
            <a:gdLst/>
            <a:ahLst/>
            <a:cxnLst/>
            <a:rect l="l" t="t" r="r" b="b"/>
            <a:pathLst>
              <a:path w="823594" h="491489">
                <a:moveTo>
                  <a:pt x="227914" y="465010"/>
                </a:moveTo>
                <a:lnTo>
                  <a:pt x="189636" y="469049"/>
                </a:lnTo>
                <a:lnTo>
                  <a:pt x="154292" y="467575"/>
                </a:lnTo>
                <a:lnTo>
                  <a:pt x="128333" y="464121"/>
                </a:lnTo>
                <a:lnTo>
                  <a:pt x="118249" y="462191"/>
                </a:lnTo>
                <a:lnTo>
                  <a:pt x="159664" y="473506"/>
                </a:lnTo>
                <a:lnTo>
                  <a:pt x="194665" y="473265"/>
                </a:lnTo>
                <a:lnTo>
                  <a:pt x="218871" y="468198"/>
                </a:lnTo>
                <a:lnTo>
                  <a:pt x="227914" y="465010"/>
                </a:lnTo>
                <a:close/>
              </a:path>
              <a:path w="823594" h="491489">
                <a:moveTo>
                  <a:pt x="261950" y="453110"/>
                </a:moveTo>
                <a:lnTo>
                  <a:pt x="259397" y="449897"/>
                </a:lnTo>
                <a:lnTo>
                  <a:pt x="247611" y="440766"/>
                </a:lnTo>
                <a:lnTo>
                  <a:pt x="247611" y="453440"/>
                </a:lnTo>
                <a:lnTo>
                  <a:pt x="218313" y="473646"/>
                </a:lnTo>
                <a:lnTo>
                  <a:pt x="179171" y="480415"/>
                </a:lnTo>
                <a:lnTo>
                  <a:pt x="134581" y="473684"/>
                </a:lnTo>
                <a:lnTo>
                  <a:pt x="88900" y="453339"/>
                </a:lnTo>
                <a:lnTo>
                  <a:pt x="49974" y="422389"/>
                </a:lnTo>
                <a:lnTo>
                  <a:pt x="22821" y="384848"/>
                </a:lnTo>
                <a:lnTo>
                  <a:pt x="10922" y="344335"/>
                </a:lnTo>
                <a:lnTo>
                  <a:pt x="11049" y="331609"/>
                </a:lnTo>
                <a:lnTo>
                  <a:pt x="23228" y="352234"/>
                </a:lnTo>
                <a:lnTo>
                  <a:pt x="43942" y="372643"/>
                </a:lnTo>
                <a:lnTo>
                  <a:pt x="75450" y="390410"/>
                </a:lnTo>
                <a:lnTo>
                  <a:pt x="119976" y="403123"/>
                </a:lnTo>
                <a:lnTo>
                  <a:pt x="133896" y="406019"/>
                </a:lnTo>
                <a:lnTo>
                  <a:pt x="151206" y="410324"/>
                </a:lnTo>
                <a:lnTo>
                  <a:pt x="190982" y="422859"/>
                </a:lnTo>
                <a:lnTo>
                  <a:pt x="238353" y="445820"/>
                </a:lnTo>
                <a:lnTo>
                  <a:pt x="247611" y="453440"/>
                </a:lnTo>
                <a:lnTo>
                  <a:pt x="247611" y="440766"/>
                </a:lnTo>
                <a:lnTo>
                  <a:pt x="233006" y="429437"/>
                </a:lnTo>
                <a:lnTo>
                  <a:pt x="195046" y="412470"/>
                </a:lnTo>
                <a:lnTo>
                  <a:pt x="154889" y="399732"/>
                </a:lnTo>
                <a:lnTo>
                  <a:pt x="121970" y="392125"/>
                </a:lnTo>
                <a:lnTo>
                  <a:pt x="71742" y="376453"/>
                </a:lnTo>
                <a:lnTo>
                  <a:pt x="40182" y="354520"/>
                </a:lnTo>
                <a:lnTo>
                  <a:pt x="22987" y="330733"/>
                </a:lnTo>
                <a:lnTo>
                  <a:pt x="15862" y="309562"/>
                </a:lnTo>
                <a:lnTo>
                  <a:pt x="12242" y="290931"/>
                </a:lnTo>
                <a:lnTo>
                  <a:pt x="5168" y="308546"/>
                </a:lnTo>
                <a:lnTo>
                  <a:pt x="0" y="347878"/>
                </a:lnTo>
                <a:lnTo>
                  <a:pt x="10922" y="383730"/>
                </a:lnTo>
                <a:lnTo>
                  <a:pt x="12674" y="389496"/>
                </a:lnTo>
                <a:lnTo>
                  <a:pt x="41084" y="429234"/>
                </a:lnTo>
                <a:lnTo>
                  <a:pt x="83096" y="462902"/>
                </a:lnTo>
                <a:lnTo>
                  <a:pt x="133007" y="484873"/>
                </a:lnTo>
                <a:lnTo>
                  <a:pt x="183375" y="491490"/>
                </a:lnTo>
                <a:lnTo>
                  <a:pt x="207010" y="488619"/>
                </a:lnTo>
                <a:lnTo>
                  <a:pt x="227876" y="481698"/>
                </a:lnTo>
                <a:lnTo>
                  <a:pt x="245491" y="470941"/>
                </a:lnTo>
                <a:lnTo>
                  <a:pt x="247611" y="468757"/>
                </a:lnTo>
                <a:lnTo>
                  <a:pt x="259397" y="456565"/>
                </a:lnTo>
                <a:lnTo>
                  <a:pt x="261950" y="453110"/>
                </a:lnTo>
                <a:close/>
              </a:path>
              <a:path w="823594" h="491489">
                <a:moveTo>
                  <a:pt x="463829" y="208254"/>
                </a:moveTo>
                <a:lnTo>
                  <a:pt x="432041" y="224853"/>
                </a:lnTo>
                <a:lnTo>
                  <a:pt x="400913" y="235673"/>
                </a:lnTo>
                <a:lnTo>
                  <a:pt x="377253" y="241554"/>
                </a:lnTo>
                <a:lnTo>
                  <a:pt x="367842" y="243332"/>
                </a:lnTo>
                <a:lnTo>
                  <a:pt x="407606" y="238963"/>
                </a:lnTo>
                <a:lnTo>
                  <a:pt x="437845" y="226783"/>
                </a:lnTo>
                <a:lnTo>
                  <a:pt x="457085" y="214109"/>
                </a:lnTo>
                <a:lnTo>
                  <a:pt x="463829" y="208254"/>
                </a:lnTo>
                <a:close/>
              </a:path>
              <a:path w="823594" h="491489">
                <a:moveTo>
                  <a:pt x="489242" y="186309"/>
                </a:moveTo>
                <a:lnTo>
                  <a:pt x="485787" y="184327"/>
                </a:lnTo>
                <a:lnTo>
                  <a:pt x="476923" y="181762"/>
                </a:lnTo>
                <a:lnTo>
                  <a:pt x="476923" y="191528"/>
                </a:lnTo>
                <a:lnTo>
                  <a:pt x="458457" y="219036"/>
                </a:lnTo>
                <a:lnTo>
                  <a:pt x="426859" y="238290"/>
                </a:lnTo>
                <a:lnTo>
                  <a:pt x="385914" y="247700"/>
                </a:lnTo>
                <a:lnTo>
                  <a:pt x="339382" y="245694"/>
                </a:lnTo>
                <a:lnTo>
                  <a:pt x="295071" y="232168"/>
                </a:lnTo>
                <a:lnTo>
                  <a:pt x="258711" y="208940"/>
                </a:lnTo>
                <a:lnTo>
                  <a:pt x="234530" y="177888"/>
                </a:lnTo>
                <a:lnTo>
                  <a:pt x="230289" y="166827"/>
                </a:lnTo>
                <a:lnTo>
                  <a:pt x="247891" y="180530"/>
                </a:lnTo>
                <a:lnTo>
                  <a:pt x="272834" y="191135"/>
                </a:lnTo>
                <a:lnTo>
                  <a:pt x="306209" y="195757"/>
                </a:lnTo>
                <a:lnTo>
                  <a:pt x="349135" y="191566"/>
                </a:lnTo>
                <a:lnTo>
                  <a:pt x="362191" y="189293"/>
                </a:lnTo>
                <a:lnTo>
                  <a:pt x="378650" y="187109"/>
                </a:lnTo>
                <a:lnTo>
                  <a:pt x="397433" y="185356"/>
                </a:lnTo>
                <a:lnTo>
                  <a:pt x="417410" y="184378"/>
                </a:lnTo>
                <a:lnTo>
                  <a:pt x="436384" y="184480"/>
                </a:lnTo>
                <a:lnTo>
                  <a:pt x="452742" y="185724"/>
                </a:lnTo>
                <a:lnTo>
                  <a:pt x="466305" y="188074"/>
                </a:lnTo>
                <a:lnTo>
                  <a:pt x="476923" y="191528"/>
                </a:lnTo>
                <a:lnTo>
                  <a:pt x="476923" y="181762"/>
                </a:lnTo>
                <a:lnTo>
                  <a:pt x="456082" y="175717"/>
                </a:lnTo>
                <a:lnTo>
                  <a:pt x="453796" y="175615"/>
                </a:lnTo>
                <a:lnTo>
                  <a:pt x="452742" y="175564"/>
                </a:lnTo>
                <a:lnTo>
                  <a:pt x="417410" y="173990"/>
                </a:lnTo>
                <a:lnTo>
                  <a:pt x="378218" y="176682"/>
                </a:lnTo>
                <a:lnTo>
                  <a:pt x="347091" y="181343"/>
                </a:lnTo>
                <a:lnTo>
                  <a:pt x="298221" y="184937"/>
                </a:lnTo>
                <a:lnTo>
                  <a:pt x="263372" y="176707"/>
                </a:lnTo>
                <a:lnTo>
                  <a:pt x="240334" y="161988"/>
                </a:lnTo>
                <a:lnTo>
                  <a:pt x="226910" y="146088"/>
                </a:lnTo>
                <a:lnTo>
                  <a:pt x="217424" y="131165"/>
                </a:lnTo>
                <a:lnTo>
                  <a:pt x="217424" y="149313"/>
                </a:lnTo>
                <a:lnTo>
                  <a:pt x="226275" y="184696"/>
                </a:lnTo>
                <a:lnTo>
                  <a:pt x="230289" y="189738"/>
                </a:lnTo>
                <a:lnTo>
                  <a:pt x="251498" y="216446"/>
                </a:lnTo>
                <a:lnTo>
                  <a:pt x="289712" y="241160"/>
                </a:lnTo>
                <a:lnTo>
                  <a:pt x="337616" y="255955"/>
                </a:lnTo>
                <a:lnTo>
                  <a:pt x="363308" y="258648"/>
                </a:lnTo>
                <a:lnTo>
                  <a:pt x="388378" y="257924"/>
                </a:lnTo>
                <a:lnTo>
                  <a:pt x="434289" y="246443"/>
                </a:lnTo>
                <a:lnTo>
                  <a:pt x="469506" y="222732"/>
                </a:lnTo>
                <a:lnTo>
                  <a:pt x="476923" y="212902"/>
                </a:lnTo>
                <a:lnTo>
                  <a:pt x="481088" y="207391"/>
                </a:lnTo>
                <a:lnTo>
                  <a:pt x="488226" y="190169"/>
                </a:lnTo>
                <a:lnTo>
                  <a:pt x="489242" y="186309"/>
                </a:lnTo>
                <a:close/>
              </a:path>
              <a:path w="823594" h="491489">
                <a:moveTo>
                  <a:pt x="787044" y="175933"/>
                </a:moveTo>
                <a:lnTo>
                  <a:pt x="745578" y="182778"/>
                </a:lnTo>
                <a:lnTo>
                  <a:pt x="706970" y="183438"/>
                </a:lnTo>
                <a:lnTo>
                  <a:pt x="678472" y="181330"/>
                </a:lnTo>
                <a:lnTo>
                  <a:pt x="667346" y="179870"/>
                </a:lnTo>
                <a:lnTo>
                  <a:pt x="713219" y="189547"/>
                </a:lnTo>
                <a:lnTo>
                  <a:pt x="751344" y="187045"/>
                </a:lnTo>
                <a:lnTo>
                  <a:pt x="777392" y="179971"/>
                </a:lnTo>
                <a:lnTo>
                  <a:pt x="787044" y="175933"/>
                </a:lnTo>
                <a:close/>
              </a:path>
              <a:path w="823594" h="491489">
                <a:moveTo>
                  <a:pt x="823391" y="160769"/>
                </a:moveTo>
                <a:lnTo>
                  <a:pt x="820254" y="157289"/>
                </a:lnTo>
                <a:lnTo>
                  <a:pt x="807770" y="148767"/>
                </a:lnTo>
                <a:lnTo>
                  <a:pt x="807770" y="162077"/>
                </a:lnTo>
                <a:lnTo>
                  <a:pt x="777138" y="185953"/>
                </a:lnTo>
                <a:lnTo>
                  <a:pt x="734910" y="195834"/>
                </a:lnTo>
                <a:lnTo>
                  <a:pt x="685876" y="191350"/>
                </a:lnTo>
                <a:lnTo>
                  <a:pt x="634784" y="172097"/>
                </a:lnTo>
                <a:lnTo>
                  <a:pt x="590384" y="140843"/>
                </a:lnTo>
                <a:lnTo>
                  <a:pt x="558393" y="101688"/>
                </a:lnTo>
                <a:lnTo>
                  <a:pt x="542823" y="58267"/>
                </a:lnTo>
                <a:lnTo>
                  <a:pt x="542150" y="44386"/>
                </a:lnTo>
                <a:lnTo>
                  <a:pt x="556742" y="66090"/>
                </a:lnTo>
                <a:lnTo>
                  <a:pt x="580631" y="87007"/>
                </a:lnTo>
                <a:lnTo>
                  <a:pt x="616102" y="104368"/>
                </a:lnTo>
                <a:lnTo>
                  <a:pt x="665441" y="115379"/>
                </a:lnTo>
                <a:lnTo>
                  <a:pt x="680808" y="117640"/>
                </a:lnTo>
                <a:lnTo>
                  <a:pt x="699947" y="121234"/>
                </a:lnTo>
                <a:lnTo>
                  <a:pt x="744105" y="132359"/>
                </a:lnTo>
                <a:lnTo>
                  <a:pt x="782955" y="146773"/>
                </a:lnTo>
                <a:lnTo>
                  <a:pt x="807770" y="162077"/>
                </a:lnTo>
                <a:lnTo>
                  <a:pt x="807770" y="148767"/>
                </a:lnTo>
                <a:lnTo>
                  <a:pt x="790308" y="136842"/>
                </a:lnTo>
                <a:lnTo>
                  <a:pt x="747864" y="120764"/>
                </a:lnTo>
                <a:lnTo>
                  <a:pt x="703275" y="109448"/>
                </a:lnTo>
                <a:lnTo>
                  <a:pt x="666915" y="103276"/>
                </a:lnTo>
                <a:lnTo>
                  <a:pt x="611263" y="89420"/>
                </a:lnTo>
                <a:lnTo>
                  <a:pt x="575373" y="67500"/>
                </a:lnTo>
                <a:lnTo>
                  <a:pt x="555117" y="42684"/>
                </a:lnTo>
                <a:lnTo>
                  <a:pt x="545973" y="20066"/>
                </a:lnTo>
                <a:lnTo>
                  <a:pt x="540867" y="0"/>
                </a:lnTo>
                <a:lnTo>
                  <a:pt x="534276" y="19634"/>
                </a:lnTo>
                <a:lnTo>
                  <a:pt x="531152" y="62826"/>
                </a:lnTo>
                <a:lnTo>
                  <a:pt x="542150" y="92557"/>
                </a:lnTo>
                <a:lnTo>
                  <a:pt x="547636" y="107391"/>
                </a:lnTo>
                <a:lnTo>
                  <a:pt x="581139" y="148894"/>
                </a:lnTo>
                <a:lnTo>
                  <a:pt x="629081" y="182892"/>
                </a:lnTo>
                <a:lnTo>
                  <a:pt x="684885" y="203631"/>
                </a:lnTo>
                <a:lnTo>
                  <a:pt x="712939" y="207797"/>
                </a:lnTo>
                <a:lnTo>
                  <a:pt x="721487" y="207746"/>
                </a:lnTo>
                <a:lnTo>
                  <a:pt x="765784" y="202996"/>
                </a:lnTo>
                <a:lnTo>
                  <a:pt x="806589" y="181267"/>
                </a:lnTo>
                <a:lnTo>
                  <a:pt x="807770" y="179882"/>
                </a:lnTo>
                <a:lnTo>
                  <a:pt x="820813" y="164693"/>
                </a:lnTo>
                <a:lnTo>
                  <a:pt x="823391" y="160769"/>
                </a:lnTo>
                <a:close/>
              </a:path>
            </a:pathLst>
          </a:custGeom>
          <a:solidFill>
            <a:srgbClr val="584A4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6" name="bg object 96"/>
          <p:cNvSpPr/>
          <p:nvPr/>
        </p:nvSpPr>
        <p:spPr>
          <a:xfrm>
            <a:off x="16956189" y="2119921"/>
            <a:ext cx="295275" cy="128270"/>
          </a:xfrm>
          <a:custGeom>
            <a:avLst/>
            <a:gdLst/>
            <a:ahLst/>
            <a:cxnLst/>
            <a:rect l="l" t="t" r="r" b="b"/>
            <a:pathLst>
              <a:path w="295275" h="128269">
                <a:moveTo>
                  <a:pt x="268719" y="68211"/>
                </a:moveTo>
                <a:lnTo>
                  <a:pt x="235623" y="87858"/>
                </a:lnTo>
                <a:lnTo>
                  <a:pt x="202869" y="101295"/>
                </a:lnTo>
                <a:lnTo>
                  <a:pt x="177838" y="108978"/>
                </a:lnTo>
                <a:lnTo>
                  <a:pt x="167868" y="111442"/>
                </a:lnTo>
                <a:lnTo>
                  <a:pt x="210248" y="104432"/>
                </a:lnTo>
                <a:lnTo>
                  <a:pt x="241960" y="89598"/>
                </a:lnTo>
                <a:lnTo>
                  <a:pt x="261835" y="74879"/>
                </a:lnTo>
                <a:lnTo>
                  <a:pt x="268719" y="68211"/>
                </a:lnTo>
                <a:close/>
              </a:path>
              <a:path w="295275" h="128269">
                <a:moveTo>
                  <a:pt x="294690" y="43180"/>
                </a:moveTo>
                <a:lnTo>
                  <a:pt x="290868" y="41249"/>
                </a:lnTo>
                <a:lnTo>
                  <a:pt x="281800" y="39166"/>
                </a:lnTo>
                <a:lnTo>
                  <a:pt x="281800" y="49491"/>
                </a:lnTo>
                <a:lnTo>
                  <a:pt x="263601" y="80073"/>
                </a:lnTo>
                <a:lnTo>
                  <a:pt x="230847" y="102577"/>
                </a:lnTo>
                <a:lnTo>
                  <a:pt x="187490" y="115074"/>
                </a:lnTo>
                <a:lnTo>
                  <a:pt x="137477" y="115658"/>
                </a:lnTo>
                <a:lnTo>
                  <a:pt x="112598" y="111175"/>
                </a:lnTo>
                <a:lnTo>
                  <a:pt x="67729" y="93624"/>
                </a:lnTo>
                <a:lnTo>
                  <a:pt x="28359" y="60312"/>
                </a:lnTo>
                <a:lnTo>
                  <a:pt x="15887" y="37490"/>
                </a:lnTo>
                <a:lnTo>
                  <a:pt x="35560" y="51155"/>
                </a:lnTo>
                <a:lnTo>
                  <a:pt x="62915" y="61061"/>
                </a:lnTo>
                <a:lnTo>
                  <a:pt x="98971" y="64058"/>
                </a:lnTo>
                <a:lnTo>
                  <a:pt x="144754" y="57023"/>
                </a:lnTo>
                <a:lnTo>
                  <a:pt x="158623" y="53835"/>
                </a:lnTo>
                <a:lnTo>
                  <a:pt x="176161" y="50533"/>
                </a:lnTo>
                <a:lnTo>
                  <a:pt x="196189" y="47548"/>
                </a:lnTo>
                <a:lnTo>
                  <a:pt x="217551" y="45339"/>
                </a:lnTo>
                <a:lnTo>
                  <a:pt x="237909" y="44323"/>
                </a:lnTo>
                <a:lnTo>
                  <a:pt x="239306" y="44348"/>
                </a:lnTo>
                <a:lnTo>
                  <a:pt x="255511" y="44691"/>
                </a:lnTo>
                <a:lnTo>
                  <a:pt x="270205" y="46418"/>
                </a:lnTo>
                <a:lnTo>
                  <a:pt x="281800" y="49491"/>
                </a:lnTo>
                <a:lnTo>
                  <a:pt x="281800" y="39166"/>
                </a:lnTo>
                <a:lnTo>
                  <a:pt x="258495" y="33769"/>
                </a:lnTo>
                <a:lnTo>
                  <a:pt x="255511" y="33794"/>
                </a:lnTo>
                <a:lnTo>
                  <a:pt x="217551" y="34175"/>
                </a:lnTo>
                <a:lnTo>
                  <a:pt x="216090" y="34277"/>
                </a:lnTo>
                <a:lnTo>
                  <a:pt x="175082" y="39370"/>
                </a:lnTo>
                <a:lnTo>
                  <a:pt x="141986" y="46202"/>
                </a:lnTo>
                <a:lnTo>
                  <a:pt x="89789" y="52908"/>
                </a:lnTo>
                <a:lnTo>
                  <a:pt x="51930" y="46139"/>
                </a:lnTo>
                <a:lnTo>
                  <a:pt x="11036" y="15443"/>
                </a:lnTo>
                <a:lnTo>
                  <a:pt x="0" y="0"/>
                </a:lnTo>
                <a:lnTo>
                  <a:pt x="914" y="18973"/>
                </a:lnTo>
                <a:lnTo>
                  <a:pt x="12636" y="56883"/>
                </a:lnTo>
                <a:lnTo>
                  <a:pt x="15887" y="60540"/>
                </a:lnTo>
                <a:lnTo>
                  <a:pt x="41541" y="89433"/>
                </a:lnTo>
                <a:lnTo>
                  <a:pt x="83947" y="113703"/>
                </a:lnTo>
                <a:lnTo>
                  <a:pt x="136207" y="126758"/>
                </a:lnTo>
                <a:lnTo>
                  <a:pt x="137477" y="126822"/>
                </a:lnTo>
                <a:lnTo>
                  <a:pt x="163906" y="128130"/>
                </a:lnTo>
                <a:lnTo>
                  <a:pt x="190741" y="125882"/>
                </a:lnTo>
                <a:lnTo>
                  <a:pt x="239306" y="110883"/>
                </a:lnTo>
                <a:lnTo>
                  <a:pt x="275666" y="83400"/>
                </a:lnTo>
                <a:lnTo>
                  <a:pt x="281800" y="74256"/>
                </a:lnTo>
                <a:lnTo>
                  <a:pt x="287185" y="66255"/>
                </a:lnTo>
                <a:lnTo>
                  <a:pt x="293814" y="47371"/>
                </a:lnTo>
                <a:lnTo>
                  <a:pt x="294690" y="43180"/>
                </a:lnTo>
                <a:close/>
              </a:path>
            </a:pathLst>
          </a:custGeom>
          <a:solidFill>
            <a:srgbClr val="584A4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7" name="bg object 97"/>
          <p:cNvSpPr/>
          <p:nvPr/>
        </p:nvSpPr>
        <p:spPr>
          <a:xfrm>
            <a:off x="16485451" y="2044402"/>
            <a:ext cx="288925" cy="142875"/>
          </a:xfrm>
          <a:custGeom>
            <a:avLst/>
            <a:gdLst/>
            <a:ahLst/>
            <a:cxnLst/>
            <a:rect l="l" t="t" r="r" b="b"/>
            <a:pathLst>
              <a:path w="288925" h="142875">
                <a:moveTo>
                  <a:pt x="0" y="68691"/>
                </a:moveTo>
                <a:lnTo>
                  <a:pt x="15809" y="78852"/>
                </a:lnTo>
                <a:lnTo>
                  <a:pt x="35868" y="88181"/>
                </a:lnTo>
                <a:lnTo>
                  <a:pt x="64665" y="92082"/>
                </a:lnTo>
                <a:lnTo>
                  <a:pt x="101959" y="84435"/>
                </a:lnTo>
                <a:lnTo>
                  <a:pt x="147505" y="59119"/>
                </a:lnTo>
                <a:lnTo>
                  <a:pt x="175445" y="40707"/>
                </a:lnTo>
                <a:lnTo>
                  <a:pt x="212014" y="20600"/>
                </a:lnTo>
                <a:lnTo>
                  <a:pt x="249903" y="5056"/>
                </a:lnTo>
                <a:lnTo>
                  <a:pt x="250105" y="4973"/>
                </a:lnTo>
                <a:lnTo>
                  <a:pt x="282613" y="0"/>
                </a:lnTo>
                <a:lnTo>
                  <a:pt x="286850" y="372"/>
                </a:lnTo>
                <a:lnTo>
                  <a:pt x="287595" y="4550"/>
                </a:lnTo>
                <a:lnTo>
                  <a:pt x="288414" y="24345"/>
                </a:lnTo>
                <a:lnTo>
                  <a:pt x="284094" y="44332"/>
                </a:lnTo>
                <a:lnTo>
                  <a:pt x="277297" y="58739"/>
                </a:lnTo>
                <a:lnTo>
                  <a:pt x="277297" y="10905"/>
                </a:lnTo>
                <a:lnTo>
                  <a:pt x="265516" y="12331"/>
                </a:lnTo>
                <a:lnTo>
                  <a:pt x="216687" y="30619"/>
                </a:lnTo>
                <a:lnTo>
                  <a:pt x="180529" y="50584"/>
                </a:lnTo>
                <a:lnTo>
                  <a:pt x="154036" y="68064"/>
                </a:lnTo>
                <a:lnTo>
                  <a:pt x="114501" y="91314"/>
                </a:lnTo>
                <a:lnTo>
                  <a:pt x="80237" y="101772"/>
                </a:lnTo>
                <a:lnTo>
                  <a:pt x="51450" y="102698"/>
                </a:lnTo>
                <a:lnTo>
                  <a:pt x="28343" y="97349"/>
                </a:lnTo>
                <a:lnTo>
                  <a:pt x="28343" y="111270"/>
                </a:lnTo>
                <a:lnTo>
                  <a:pt x="7787" y="85796"/>
                </a:lnTo>
                <a:lnTo>
                  <a:pt x="0" y="68691"/>
                </a:lnTo>
                <a:close/>
              </a:path>
              <a:path w="288925" h="142875">
                <a:moveTo>
                  <a:pt x="28343" y="111270"/>
                </a:moveTo>
                <a:lnTo>
                  <a:pt x="28343" y="97349"/>
                </a:lnTo>
                <a:lnTo>
                  <a:pt x="37377" y="106126"/>
                </a:lnTo>
                <a:lnTo>
                  <a:pt x="48179" y="113769"/>
                </a:lnTo>
                <a:lnTo>
                  <a:pt x="96598" y="129963"/>
                </a:lnTo>
                <a:lnTo>
                  <a:pt x="120031" y="131423"/>
                </a:lnTo>
                <a:lnTo>
                  <a:pt x="144299" y="129650"/>
                </a:lnTo>
                <a:lnTo>
                  <a:pt x="214614" y="105782"/>
                </a:lnTo>
                <a:lnTo>
                  <a:pt x="249903" y="78401"/>
                </a:lnTo>
                <a:lnTo>
                  <a:pt x="271771" y="45709"/>
                </a:lnTo>
                <a:lnTo>
                  <a:pt x="277297" y="10905"/>
                </a:lnTo>
                <a:lnTo>
                  <a:pt x="277297" y="58739"/>
                </a:lnTo>
                <a:lnTo>
                  <a:pt x="242743" y="99937"/>
                </a:lnTo>
                <a:lnTo>
                  <a:pt x="197853" y="126381"/>
                </a:lnTo>
                <a:lnTo>
                  <a:pt x="118877" y="142488"/>
                </a:lnTo>
                <a:lnTo>
                  <a:pt x="70977" y="135718"/>
                </a:lnTo>
                <a:lnTo>
                  <a:pt x="32462" y="116374"/>
                </a:lnTo>
                <a:lnTo>
                  <a:pt x="28343" y="111270"/>
                </a:lnTo>
                <a:close/>
              </a:path>
            </a:pathLst>
          </a:custGeom>
          <a:solidFill>
            <a:srgbClr val="584A46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98" name="bg object 98"/>
          <p:cNvPicPr/>
          <p:nvPr/>
        </p:nvPicPr>
        <p:blipFill>
          <a:blip r:embed="rId37" cstate="print"/>
          <a:stretch>
            <a:fillRect/>
          </a:stretch>
        </p:blipFill>
        <p:spPr>
          <a:xfrm>
            <a:off x="16680679" y="2077316"/>
            <a:ext cx="76910" cy="76714"/>
          </a:xfrm>
          <a:prstGeom prst="rect">
            <a:avLst/>
          </a:prstGeom>
        </p:spPr>
      </p:pic>
      <p:sp>
        <p:nvSpPr>
          <p:cNvPr id="99" name="bg object 99"/>
          <p:cNvSpPr/>
          <p:nvPr/>
        </p:nvSpPr>
        <p:spPr>
          <a:xfrm>
            <a:off x="16460889" y="1546008"/>
            <a:ext cx="345440" cy="158750"/>
          </a:xfrm>
          <a:custGeom>
            <a:avLst/>
            <a:gdLst/>
            <a:ahLst/>
            <a:cxnLst/>
            <a:rect l="l" t="t" r="r" b="b"/>
            <a:pathLst>
              <a:path w="345440" h="158750">
                <a:moveTo>
                  <a:pt x="313169" y="93040"/>
                </a:moveTo>
                <a:lnTo>
                  <a:pt x="273240" y="114604"/>
                </a:lnTo>
                <a:lnTo>
                  <a:pt x="234048" y="128854"/>
                </a:lnTo>
                <a:lnTo>
                  <a:pt x="204216" y="136715"/>
                </a:lnTo>
                <a:lnTo>
                  <a:pt x="192366" y="139128"/>
                </a:lnTo>
                <a:lnTo>
                  <a:pt x="242582" y="132892"/>
                </a:lnTo>
                <a:lnTo>
                  <a:pt x="280631" y="116941"/>
                </a:lnTo>
                <a:lnTo>
                  <a:pt x="304749" y="100558"/>
                </a:lnTo>
                <a:lnTo>
                  <a:pt x="313169" y="93040"/>
                </a:lnTo>
                <a:close/>
              </a:path>
              <a:path w="345440" h="158750">
                <a:moveTo>
                  <a:pt x="344906" y="64795"/>
                </a:moveTo>
                <a:lnTo>
                  <a:pt x="340499" y="62331"/>
                </a:lnTo>
                <a:lnTo>
                  <a:pt x="329438" y="59309"/>
                </a:lnTo>
                <a:lnTo>
                  <a:pt x="329438" y="71615"/>
                </a:lnTo>
                <a:lnTo>
                  <a:pt x="306552" y="106756"/>
                </a:lnTo>
                <a:lnTo>
                  <a:pt x="266928" y="131686"/>
                </a:lnTo>
                <a:lnTo>
                  <a:pt x="215303" y="144348"/>
                </a:lnTo>
                <a:lnTo>
                  <a:pt x="156387" y="142659"/>
                </a:lnTo>
                <a:lnTo>
                  <a:pt x="100076" y="126365"/>
                </a:lnTo>
                <a:lnTo>
                  <a:pt x="53644" y="97624"/>
                </a:lnTo>
                <a:lnTo>
                  <a:pt x="22491" y="58788"/>
                </a:lnTo>
                <a:lnTo>
                  <a:pt x="16929" y="44856"/>
                </a:lnTo>
                <a:lnTo>
                  <a:pt x="39446" y="61887"/>
                </a:lnTo>
                <a:lnTo>
                  <a:pt x="71183" y="74841"/>
                </a:lnTo>
                <a:lnTo>
                  <a:pt x="113487" y="80086"/>
                </a:lnTo>
                <a:lnTo>
                  <a:pt x="167728" y="73990"/>
                </a:lnTo>
                <a:lnTo>
                  <a:pt x="184213" y="70878"/>
                </a:lnTo>
                <a:lnTo>
                  <a:pt x="205016" y="67818"/>
                </a:lnTo>
                <a:lnTo>
                  <a:pt x="228727" y="65265"/>
                </a:lnTo>
                <a:lnTo>
                  <a:pt x="253987" y="63665"/>
                </a:lnTo>
                <a:lnTo>
                  <a:pt x="266928" y="63550"/>
                </a:lnTo>
                <a:lnTo>
                  <a:pt x="278003" y="63449"/>
                </a:lnTo>
                <a:lnTo>
                  <a:pt x="298716" y="64719"/>
                </a:lnTo>
                <a:lnTo>
                  <a:pt x="315937" y="67449"/>
                </a:lnTo>
                <a:lnTo>
                  <a:pt x="329438" y="71615"/>
                </a:lnTo>
                <a:lnTo>
                  <a:pt x="329438" y="59309"/>
                </a:lnTo>
                <a:lnTo>
                  <a:pt x="302755" y="51981"/>
                </a:lnTo>
                <a:lnTo>
                  <a:pt x="298716" y="51866"/>
                </a:lnTo>
                <a:lnTo>
                  <a:pt x="253771" y="50507"/>
                </a:lnTo>
                <a:lnTo>
                  <a:pt x="204266" y="54622"/>
                </a:lnTo>
                <a:lnTo>
                  <a:pt x="164985" y="61099"/>
                </a:lnTo>
                <a:lnTo>
                  <a:pt x="103200" y="66535"/>
                </a:lnTo>
                <a:lnTo>
                  <a:pt x="58953" y="56769"/>
                </a:lnTo>
                <a:lnTo>
                  <a:pt x="29552" y="38569"/>
                </a:lnTo>
                <a:lnTo>
                  <a:pt x="12280" y="18694"/>
                </a:lnTo>
                <a:lnTo>
                  <a:pt x="0" y="0"/>
                </a:lnTo>
                <a:lnTo>
                  <a:pt x="177" y="22364"/>
                </a:lnTo>
                <a:lnTo>
                  <a:pt x="16929" y="72720"/>
                </a:lnTo>
                <a:lnTo>
                  <a:pt x="62458" y="120789"/>
                </a:lnTo>
                <a:lnTo>
                  <a:pt x="104800" y="142544"/>
                </a:lnTo>
                <a:lnTo>
                  <a:pt x="154343" y="155689"/>
                </a:lnTo>
                <a:lnTo>
                  <a:pt x="186905" y="158623"/>
                </a:lnTo>
                <a:lnTo>
                  <a:pt x="218605" y="157238"/>
                </a:lnTo>
                <a:lnTo>
                  <a:pt x="276466" y="141871"/>
                </a:lnTo>
                <a:lnTo>
                  <a:pt x="320611" y="111239"/>
                </a:lnTo>
                <a:lnTo>
                  <a:pt x="343687" y="69697"/>
                </a:lnTo>
                <a:lnTo>
                  <a:pt x="344906" y="64795"/>
                </a:lnTo>
                <a:close/>
              </a:path>
            </a:pathLst>
          </a:custGeom>
          <a:solidFill>
            <a:srgbClr val="584A46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00" name="bg object 100"/>
          <p:cNvPicPr/>
          <p:nvPr/>
        </p:nvPicPr>
        <p:blipFill>
          <a:blip r:embed="rId38" cstate="print"/>
          <a:stretch>
            <a:fillRect/>
          </a:stretch>
        </p:blipFill>
        <p:spPr>
          <a:xfrm>
            <a:off x="16937440" y="1134656"/>
            <a:ext cx="225158" cy="156201"/>
          </a:xfrm>
          <a:prstGeom prst="rect">
            <a:avLst/>
          </a:prstGeom>
        </p:spPr>
      </p:pic>
      <p:sp>
        <p:nvSpPr>
          <p:cNvPr id="101" name="bg object 101"/>
          <p:cNvSpPr/>
          <p:nvPr/>
        </p:nvSpPr>
        <p:spPr>
          <a:xfrm>
            <a:off x="15915968" y="1095033"/>
            <a:ext cx="400685" cy="218440"/>
          </a:xfrm>
          <a:custGeom>
            <a:avLst/>
            <a:gdLst/>
            <a:ahLst/>
            <a:cxnLst/>
            <a:rect l="l" t="t" r="r" b="b"/>
            <a:pathLst>
              <a:path w="400684" h="218440">
                <a:moveTo>
                  <a:pt x="0" y="126379"/>
                </a:moveTo>
                <a:lnTo>
                  <a:pt x="23283" y="138953"/>
                </a:lnTo>
                <a:lnTo>
                  <a:pt x="52422" y="149923"/>
                </a:lnTo>
                <a:lnTo>
                  <a:pt x="93252" y="152350"/>
                </a:lnTo>
                <a:lnTo>
                  <a:pt x="144780" y="137667"/>
                </a:lnTo>
                <a:lnTo>
                  <a:pt x="206016" y="97310"/>
                </a:lnTo>
                <a:lnTo>
                  <a:pt x="243264" y="68504"/>
                </a:lnTo>
                <a:lnTo>
                  <a:pt x="292450" y="36407"/>
                </a:lnTo>
                <a:lnTo>
                  <a:pt x="344004" y="10561"/>
                </a:lnTo>
                <a:lnTo>
                  <a:pt x="344255" y="10435"/>
                </a:lnTo>
                <a:lnTo>
                  <a:pt x="389358" y="0"/>
                </a:lnTo>
                <a:lnTo>
                  <a:pt x="395341" y="78"/>
                </a:lnTo>
                <a:lnTo>
                  <a:pt x="396812" y="5864"/>
                </a:lnTo>
                <a:lnTo>
                  <a:pt x="400060" y="33565"/>
                </a:lnTo>
                <a:lnTo>
                  <a:pt x="396123" y="62069"/>
                </a:lnTo>
                <a:lnTo>
                  <a:pt x="385180" y="90687"/>
                </a:lnTo>
                <a:lnTo>
                  <a:pt x="383042" y="94060"/>
                </a:lnTo>
                <a:lnTo>
                  <a:pt x="383042" y="15868"/>
                </a:lnTo>
                <a:lnTo>
                  <a:pt x="366655" y="19115"/>
                </a:lnTo>
                <a:lnTo>
                  <a:pt x="324951" y="36261"/>
                </a:lnTo>
                <a:lnTo>
                  <a:pt x="274698" y="65834"/>
                </a:lnTo>
                <a:lnTo>
                  <a:pt x="231525" y="96678"/>
                </a:lnTo>
                <a:lnTo>
                  <a:pt x="216118" y="109157"/>
                </a:lnTo>
                <a:lnTo>
                  <a:pt x="163100" y="145977"/>
                </a:lnTo>
                <a:lnTo>
                  <a:pt x="116125" y="164285"/>
                </a:lnTo>
                <a:lnTo>
                  <a:pt x="75822" y="168633"/>
                </a:lnTo>
                <a:lnTo>
                  <a:pt x="42819" y="163569"/>
                </a:lnTo>
                <a:lnTo>
                  <a:pt x="42819" y="183012"/>
                </a:lnTo>
                <a:lnTo>
                  <a:pt x="35658" y="178248"/>
                </a:lnTo>
                <a:lnTo>
                  <a:pt x="12749" y="149545"/>
                </a:lnTo>
                <a:lnTo>
                  <a:pt x="0" y="126379"/>
                </a:lnTo>
                <a:close/>
              </a:path>
              <a:path w="400684" h="218440">
                <a:moveTo>
                  <a:pt x="42819" y="183012"/>
                </a:moveTo>
                <a:lnTo>
                  <a:pt x="42819" y="163569"/>
                </a:lnTo>
                <a:lnTo>
                  <a:pt x="56444" y="174932"/>
                </a:lnTo>
                <a:lnTo>
                  <a:pt x="72418" y="184516"/>
                </a:lnTo>
                <a:lnTo>
                  <a:pt x="90555" y="192198"/>
                </a:lnTo>
                <a:lnTo>
                  <a:pt x="110668" y="197856"/>
                </a:lnTo>
                <a:lnTo>
                  <a:pt x="142077" y="202111"/>
                </a:lnTo>
                <a:lnTo>
                  <a:pt x="175123" y="201677"/>
                </a:lnTo>
                <a:lnTo>
                  <a:pt x="242873" y="186990"/>
                </a:lnTo>
                <a:lnTo>
                  <a:pt x="293808" y="162949"/>
                </a:lnTo>
                <a:lnTo>
                  <a:pt x="335219" y="131353"/>
                </a:lnTo>
                <a:lnTo>
                  <a:pt x="365180" y="94666"/>
                </a:lnTo>
                <a:lnTo>
                  <a:pt x="381763" y="55350"/>
                </a:lnTo>
                <a:lnTo>
                  <a:pt x="383042" y="15868"/>
                </a:lnTo>
                <a:lnTo>
                  <a:pt x="383042" y="94060"/>
                </a:lnTo>
                <a:lnTo>
                  <a:pt x="344004" y="144481"/>
                </a:lnTo>
                <a:lnTo>
                  <a:pt x="283602" y="186475"/>
                </a:lnTo>
                <a:lnTo>
                  <a:pt x="248071" y="201701"/>
                </a:lnTo>
                <a:lnTo>
                  <a:pt x="198854" y="214418"/>
                </a:lnTo>
                <a:lnTo>
                  <a:pt x="151109" y="218011"/>
                </a:lnTo>
                <a:lnTo>
                  <a:pt x="106732" y="212901"/>
                </a:lnTo>
                <a:lnTo>
                  <a:pt x="67617" y="199507"/>
                </a:lnTo>
                <a:lnTo>
                  <a:pt x="42819" y="183012"/>
                </a:lnTo>
                <a:close/>
              </a:path>
            </a:pathLst>
          </a:custGeom>
          <a:solidFill>
            <a:srgbClr val="584A46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02" name="bg object 102"/>
          <p:cNvPicPr/>
          <p:nvPr/>
        </p:nvPicPr>
        <p:blipFill>
          <a:blip r:embed="rId39" cstate="print"/>
          <a:stretch>
            <a:fillRect/>
          </a:stretch>
        </p:blipFill>
        <p:spPr>
          <a:xfrm>
            <a:off x="16194305" y="1142345"/>
            <a:ext cx="99801" cy="115826"/>
          </a:xfrm>
          <a:prstGeom prst="rect">
            <a:avLst/>
          </a:prstGeom>
        </p:spPr>
      </p:pic>
      <p:pic>
        <p:nvPicPr>
          <p:cNvPr id="103" name="bg object 103"/>
          <p:cNvPicPr/>
          <p:nvPr/>
        </p:nvPicPr>
        <p:blipFill>
          <a:blip r:embed="rId40" cstate="print"/>
          <a:stretch>
            <a:fillRect/>
          </a:stretch>
        </p:blipFill>
        <p:spPr>
          <a:xfrm>
            <a:off x="16017312" y="629712"/>
            <a:ext cx="241839" cy="234524"/>
          </a:xfrm>
          <a:prstGeom prst="rect">
            <a:avLst/>
          </a:prstGeom>
        </p:spPr>
      </p:pic>
      <p:sp>
        <p:nvSpPr>
          <p:cNvPr id="104" name="bg object 104"/>
          <p:cNvSpPr/>
          <p:nvPr/>
        </p:nvSpPr>
        <p:spPr>
          <a:xfrm>
            <a:off x="1029185" y="4223555"/>
            <a:ext cx="485775" cy="185420"/>
          </a:xfrm>
          <a:custGeom>
            <a:avLst/>
            <a:gdLst/>
            <a:ahLst/>
            <a:cxnLst/>
            <a:rect l="l" t="t" r="r" b="b"/>
            <a:pathLst>
              <a:path w="485775" h="185420">
                <a:moveTo>
                  <a:pt x="0" y="19970"/>
                </a:moveTo>
                <a:lnTo>
                  <a:pt x="22125" y="41645"/>
                </a:lnTo>
                <a:lnTo>
                  <a:pt x="44274" y="59202"/>
                </a:lnTo>
                <a:lnTo>
                  <a:pt x="76400" y="74302"/>
                </a:lnTo>
                <a:lnTo>
                  <a:pt x="119348" y="81848"/>
                </a:lnTo>
                <a:lnTo>
                  <a:pt x="173963" y="76747"/>
                </a:lnTo>
                <a:lnTo>
                  <a:pt x="241088" y="53904"/>
                </a:lnTo>
                <a:lnTo>
                  <a:pt x="280462" y="37853"/>
                </a:lnTo>
                <a:lnTo>
                  <a:pt x="330838" y="20932"/>
                </a:lnTo>
                <a:lnTo>
                  <a:pt x="385293" y="7021"/>
                </a:lnTo>
                <a:lnTo>
                  <a:pt x="436903" y="0"/>
                </a:lnTo>
                <a:lnTo>
                  <a:pt x="478744" y="3748"/>
                </a:lnTo>
                <a:lnTo>
                  <a:pt x="485237" y="5710"/>
                </a:lnTo>
                <a:lnTo>
                  <a:pt x="485433" y="5769"/>
                </a:lnTo>
                <a:lnTo>
                  <a:pt x="485237" y="12752"/>
                </a:lnTo>
                <a:lnTo>
                  <a:pt x="479926" y="44956"/>
                </a:lnTo>
                <a:lnTo>
                  <a:pt x="466524" y="75190"/>
                </a:lnTo>
                <a:lnTo>
                  <a:pt x="466524" y="19558"/>
                </a:lnTo>
                <a:lnTo>
                  <a:pt x="447039" y="17918"/>
                </a:lnTo>
                <a:lnTo>
                  <a:pt x="394586" y="23707"/>
                </a:lnTo>
                <a:lnTo>
                  <a:pt x="328505" y="40711"/>
                </a:lnTo>
                <a:lnTo>
                  <a:pt x="269982" y="61442"/>
                </a:lnTo>
                <a:lnTo>
                  <a:pt x="248620" y="70499"/>
                </a:lnTo>
                <a:lnTo>
                  <a:pt x="190348" y="91588"/>
                </a:lnTo>
                <a:lnTo>
                  <a:pt x="140353" y="99925"/>
                </a:lnTo>
                <a:lnTo>
                  <a:pt x="101350" y="98356"/>
                </a:lnTo>
                <a:lnTo>
                  <a:pt x="98245" y="98232"/>
                </a:lnTo>
                <a:lnTo>
                  <a:pt x="63634" y="89234"/>
                </a:lnTo>
                <a:lnTo>
                  <a:pt x="36130" y="75657"/>
                </a:lnTo>
                <a:lnTo>
                  <a:pt x="36130" y="104934"/>
                </a:lnTo>
                <a:lnTo>
                  <a:pt x="23326" y="89849"/>
                </a:lnTo>
                <a:lnTo>
                  <a:pt x="6845" y="50158"/>
                </a:lnTo>
                <a:lnTo>
                  <a:pt x="0" y="19970"/>
                </a:lnTo>
                <a:close/>
              </a:path>
              <a:path w="485775" h="185420">
                <a:moveTo>
                  <a:pt x="36130" y="104934"/>
                </a:moveTo>
                <a:lnTo>
                  <a:pt x="36130" y="75657"/>
                </a:lnTo>
                <a:lnTo>
                  <a:pt x="47775" y="92833"/>
                </a:lnTo>
                <a:lnTo>
                  <a:pt x="62643" y="108772"/>
                </a:lnTo>
                <a:lnTo>
                  <a:pt x="101350" y="136150"/>
                </a:lnTo>
                <a:lnTo>
                  <a:pt x="172592" y="161292"/>
                </a:lnTo>
                <a:lnTo>
                  <a:pt x="212319" y="166553"/>
                </a:lnTo>
                <a:lnTo>
                  <a:pt x="241088" y="166649"/>
                </a:lnTo>
                <a:lnTo>
                  <a:pt x="253544" y="166691"/>
                </a:lnTo>
                <a:lnTo>
                  <a:pt x="308250" y="158742"/>
                </a:lnTo>
                <a:lnTo>
                  <a:pt x="357559" y="142511"/>
                </a:lnTo>
                <a:lnTo>
                  <a:pt x="399754" y="119237"/>
                </a:lnTo>
                <a:lnTo>
                  <a:pt x="433123" y="90160"/>
                </a:lnTo>
                <a:lnTo>
                  <a:pt x="455951" y="56520"/>
                </a:lnTo>
                <a:lnTo>
                  <a:pt x="466524" y="19558"/>
                </a:lnTo>
                <a:lnTo>
                  <a:pt x="466524" y="75190"/>
                </a:lnTo>
                <a:lnTo>
                  <a:pt x="415662" y="130187"/>
                </a:lnTo>
                <a:lnTo>
                  <a:pt x="381008" y="151570"/>
                </a:lnTo>
                <a:lnTo>
                  <a:pt x="341961" y="168037"/>
                </a:lnTo>
                <a:lnTo>
                  <a:pt x="299504" y="179256"/>
                </a:lnTo>
                <a:lnTo>
                  <a:pt x="254622" y="184893"/>
                </a:lnTo>
                <a:lnTo>
                  <a:pt x="195160" y="183288"/>
                </a:lnTo>
                <a:lnTo>
                  <a:pt x="140353" y="171906"/>
                </a:lnTo>
                <a:lnTo>
                  <a:pt x="92050" y="151803"/>
                </a:lnTo>
                <a:lnTo>
                  <a:pt x="52393" y="124093"/>
                </a:lnTo>
                <a:lnTo>
                  <a:pt x="36130" y="104934"/>
                </a:lnTo>
                <a:close/>
              </a:path>
            </a:pathLst>
          </a:custGeom>
          <a:solidFill>
            <a:srgbClr val="584A46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05" name="bg object 105"/>
          <p:cNvPicPr/>
          <p:nvPr/>
        </p:nvPicPr>
        <p:blipFill>
          <a:blip r:embed="rId41" cstate="print"/>
          <a:stretch>
            <a:fillRect/>
          </a:stretch>
        </p:blipFill>
        <p:spPr>
          <a:xfrm>
            <a:off x="1330316" y="4276871"/>
            <a:ext cx="149702" cy="97996"/>
          </a:xfrm>
          <a:prstGeom prst="rect">
            <a:avLst/>
          </a:prstGeom>
        </p:spPr>
      </p:pic>
      <p:sp>
        <p:nvSpPr>
          <p:cNvPr id="106" name="bg object 106"/>
          <p:cNvSpPr/>
          <p:nvPr/>
        </p:nvSpPr>
        <p:spPr>
          <a:xfrm>
            <a:off x="1735531" y="9200133"/>
            <a:ext cx="449580" cy="228600"/>
          </a:xfrm>
          <a:custGeom>
            <a:avLst/>
            <a:gdLst/>
            <a:ahLst/>
            <a:cxnLst/>
            <a:rect l="l" t="t" r="r" b="b"/>
            <a:pathLst>
              <a:path w="449580" h="228600">
                <a:moveTo>
                  <a:pt x="223710" y="30391"/>
                </a:moveTo>
                <a:lnTo>
                  <a:pt x="201396" y="29387"/>
                </a:lnTo>
                <a:lnTo>
                  <a:pt x="148602" y="31788"/>
                </a:lnTo>
                <a:lnTo>
                  <a:pt x="86626" y="45720"/>
                </a:lnTo>
                <a:lnTo>
                  <a:pt x="36741" y="79286"/>
                </a:lnTo>
                <a:lnTo>
                  <a:pt x="48971" y="72351"/>
                </a:lnTo>
                <a:lnTo>
                  <a:pt x="84937" y="56718"/>
                </a:lnTo>
                <a:lnTo>
                  <a:pt x="143548" y="40144"/>
                </a:lnTo>
                <a:lnTo>
                  <a:pt x="223710" y="30391"/>
                </a:lnTo>
                <a:close/>
              </a:path>
              <a:path w="449580" h="228600">
                <a:moveTo>
                  <a:pt x="449249" y="212979"/>
                </a:moveTo>
                <a:lnTo>
                  <a:pt x="446201" y="170510"/>
                </a:lnTo>
                <a:lnTo>
                  <a:pt x="431736" y="134721"/>
                </a:lnTo>
                <a:lnTo>
                  <a:pt x="431736" y="195846"/>
                </a:lnTo>
                <a:lnTo>
                  <a:pt x="405574" y="182664"/>
                </a:lnTo>
                <a:lnTo>
                  <a:pt x="329780" y="161912"/>
                </a:lnTo>
                <a:lnTo>
                  <a:pt x="278892" y="157480"/>
                </a:lnTo>
                <a:lnTo>
                  <a:pt x="233489" y="156908"/>
                </a:lnTo>
                <a:lnTo>
                  <a:pt x="216496" y="156794"/>
                </a:lnTo>
                <a:lnTo>
                  <a:pt x="200291" y="156692"/>
                </a:lnTo>
                <a:lnTo>
                  <a:pt x="199339" y="156654"/>
                </a:lnTo>
                <a:lnTo>
                  <a:pt x="167347" y="155473"/>
                </a:lnTo>
                <a:lnTo>
                  <a:pt x="105371" y="146189"/>
                </a:lnTo>
                <a:lnTo>
                  <a:pt x="54063" y="121704"/>
                </a:lnTo>
                <a:lnTo>
                  <a:pt x="20675" y="80175"/>
                </a:lnTo>
                <a:lnTo>
                  <a:pt x="37401" y="62103"/>
                </a:lnTo>
                <a:lnTo>
                  <a:pt x="83261" y="34175"/>
                </a:lnTo>
                <a:lnTo>
                  <a:pt x="145097" y="18872"/>
                </a:lnTo>
                <a:lnTo>
                  <a:pt x="180276" y="17272"/>
                </a:lnTo>
                <a:lnTo>
                  <a:pt x="216496" y="20142"/>
                </a:lnTo>
                <a:lnTo>
                  <a:pt x="292036" y="40246"/>
                </a:lnTo>
                <a:lnTo>
                  <a:pt x="327850" y="57365"/>
                </a:lnTo>
                <a:lnTo>
                  <a:pt x="359841" y="78397"/>
                </a:lnTo>
                <a:lnTo>
                  <a:pt x="405574" y="125222"/>
                </a:lnTo>
                <a:lnTo>
                  <a:pt x="428015" y="172135"/>
                </a:lnTo>
                <a:lnTo>
                  <a:pt x="431736" y="195846"/>
                </a:lnTo>
                <a:lnTo>
                  <a:pt x="431736" y="134721"/>
                </a:lnTo>
                <a:lnTo>
                  <a:pt x="400837" y="91046"/>
                </a:lnTo>
                <a:lnTo>
                  <a:pt x="361594" y="57327"/>
                </a:lnTo>
                <a:lnTo>
                  <a:pt x="313385" y="29794"/>
                </a:lnTo>
                <a:lnTo>
                  <a:pt x="257746" y="10083"/>
                </a:lnTo>
                <a:lnTo>
                  <a:pt x="205143" y="762"/>
                </a:lnTo>
                <a:lnTo>
                  <a:pt x="154368" y="0"/>
                </a:lnTo>
                <a:lnTo>
                  <a:pt x="107099" y="7404"/>
                </a:lnTo>
                <a:lnTo>
                  <a:pt x="64985" y="22517"/>
                </a:lnTo>
                <a:lnTo>
                  <a:pt x="29679" y="44945"/>
                </a:lnTo>
                <a:lnTo>
                  <a:pt x="2832" y="74269"/>
                </a:lnTo>
                <a:lnTo>
                  <a:pt x="0" y="78460"/>
                </a:lnTo>
                <a:lnTo>
                  <a:pt x="2108" y="83032"/>
                </a:lnTo>
                <a:lnTo>
                  <a:pt x="40614" y="133870"/>
                </a:lnTo>
                <a:lnTo>
                  <a:pt x="100634" y="163588"/>
                </a:lnTo>
                <a:lnTo>
                  <a:pt x="165366" y="173393"/>
                </a:lnTo>
                <a:lnTo>
                  <a:pt x="216496" y="174802"/>
                </a:lnTo>
                <a:lnTo>
                  <a:pt x="233489" y="174929"/>
                </a:lnTo>
                <a:lnTo>
                  <a:pt x="257746" y="175044"/>
                </a:lnTo>
                <a:lnTo>
                  <a:pt x="267246" y="175158"/>
                </a:lnTo>
                <a:lnTo>
                  <a:pt x="267639" y="175171"/>
                </a:lnTo>
                <a:lnTo>
                  <a:pt x="278320" y="175425"/>
                </a:lnTo>
                <a:lnTo>
                  <a:pt x="336283" y="181267"/>
                </a:lnTo>
                <a:lnTo>
                  <a:pt x="381088" y="192684"/>
                </a:lnTo>
                <a:lnTo>
                  <a:pt x="431736" y="217385"/>
                </a:lnTo>
                <a:lnTo>
                  <a:pt x="447713" y="228396"/>
                </a:lnTo>
                <a:lnTo>
                  <a:pt x="449249" y="212979"/>
                </a:lnTo>
                <a:close/>
              </a:path>
            </a:pathLst>
          </a:custGeom>
          <a:solidFill>
            <a:srgbClr val="584A4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7" name="bg object 107"/>
          <p:cNvSpPr/>
          <p:nvPr/>
        </p:nvSpPr>
        <p:spPr>
          <a:xfrm>
            <a:off x="2601704" y="8736964"/>
            <a:ext cx="309880" cy="146685"/>
          </a:xfrm>
          <a:custGeom>
            <a:avLst/>
            <a:gdLst/>
            <a:ahLst/>
            <a:cxnLst/>
            <a:rect l="l" t="t" r="r" b="b"/>
            <a:pathLst>
              <a:path w="309880" h="146684">
                <a:moveTo>
                  <a:pt x="0" y="124513"/>
                </a:moveTo>
                <a:lnTo>
                  <a:pt x="13347" y="83523"/>
                </a:lnTo>
                <a:lnTo>
                  <a:pt x="41301" y="49988"/>
                </a:lnTo>
                <a:lnTo>
                  <a:pt x="81397" y="23135"/>
                </a:lnTo>
                <a:lnTo>
                  <a:pt x="130773" y="5509"/>
                </a:lnTo>
                <a:lnTo>
                  <a:pt x="188265" y="0"/>
                </a:lnTo>
                <a:lnTo>
                  <a:pt x="239710" y="9410"/>
                </a:lnTo>
                <a:lnTo>
                  <a:pt x="270480" y="26572"/>
                </a:lnTo>
                <a:lnTo>
                  <a:pt x="280486" y="32252"/>
                </a:lnTo>
                <a:lnTo>
                  <a:pt x="305484" y="66374"/>
                </a:lnTo>
                <a:lnTo>
                  <a:pt x="309290" y="75907"/>
                </a:lnTo>
                <a:lnTo>
                  <a:pt x="299109" y="74455"/>
                </a:lnTo>
                <a:lnTo>
                  <a:pt x="289930" y="73861"/>
                </a:lnTo>
                <a:lnTo>
                  <a:pt x="289930" y="61588"/>
                </a:lnTo>
                <a:lnTo>
                  <a:pt x="280486" y="48782"/>
                </a:lnTo>
                <a:lnTo>
                  <a:pt x="235302" y="20514"/>
                </a:lnTo>
                <a:lnTo>
                  <a:pt x="186824" y="11930"/>
                </a:lnTo>
                <a:lnTo>
                  <a:pt x="186468" y="11893"/>
                </a:lnTo>
                <a:lnTo>
                  <a:pt x="133441" y="17160"/>
                </a:lnTo>
                <a:lnTo>
                  <a:pt x="87392" y="33436"/>
                </a:lnTo>
                <a:lnTo>
                  <a:pt x="49214" y="58979"/>
                </a:lnTo>
                <a:lnTo>
                  <a:pt x="17018" y="103480"/>
                </a:lnTo>
                <a:lnTo>
                  <a:pt x="12710" y="119237"/>
                </a:lnTo>
                <a:lnTo>
                  <a:pt x="12710" y="132841"/>
                </a:lnTo>
                <a:lnTo>
                  <a:pt x="2648" y="126573"/>
                </a:lnTo>
                <a:lnTo>
                  <a:pt x="0" y="124513"/>
                </a:lnTo>
                <a:close/>
              </a:path>
              <a:path w="309880" h="146684">
                <a:moveTo>
                  <a:pt x="12710" y="132841"/>
                </a:moveTo>
                <a:lnTo>
                  <a:pt x="12710" y="119237"/>
                </a:lnTo>
                <a:lnTo>
                  <a:pt x="28346" y="128294"/>
                </a:lnTo>
                <a:lnTo>
                  <a:pt x="45045" y="133435"/>
                </a:lnTo>
                <a:lnTo>
                  <a:pt x="62195" y="134656"/>
                </a:lnTo>
                <a:lnTo>
                  <a:pt x="63083" y="134719"/>
                </a:lnTo>
                <a:lnTo>
                  <a:pt x="82736" y="132202"/>
                </a:lnTo>
                <a:lnTo>
                  <a:pt x="122017" y="118719"/>
                </a:lnTo>
                <a:lnTo>
                  <a:pt x="161373" y="99367"/>
                </a:lnTo>
                <a:lnTo>
                  <a:pt x="168057" y="95885"/>
                </a:lnTo>
                <a:lnTo>
                  <a:pt x="174801" y="92420"/>
                </a:lnTo>
                <a:lnTo>
                  <a:pt x="219555" y="72815"/>
                </a:lnTo>
                <a:lnTo>
                  <a:pt x="270480" y="61839"/>
                </a:lnTo>
                <a:lnTo>
                  <a:pt x="289930" y="61588"/>
                </a:lnTo>
                <a:lnTo>
                  <a:pt x="289930" y="73861"/>
                </a:lnTo>
                <a:lnTo>
                  <a:pt x="282574" y="73385"/>
                </a:lnTo>
                <a:lnTo>
                  <a:pt x="259168" y="75247"/>
                </a:lnTo>
                <a:lnTo>
                  <a:pt x="193423" y="96503"/>
                </a:lnTo>
                <a:lnTo>
                  <a:pt x="166845" y="109959"/>
                </a:lnTo>
                <a:lnTo>
                  <a:pt x="146714" y="120223"/>
                </a:lnTo>
                <a:lnTo>
                  <a:pt x="105811" y="137992"/>
                </a:lnTo>
                <a:lnTo>
                  <a:pt x="63083" y="146540"/>
                </a:lnTo>
                <a:lnTo>
                  <a:pt x="62195" y="146648"/>
                </a:lnTo>
                <a:lnTo>
                  <a:pt x="41301" y="144758"/>
                </a:lnTo>
                <a:lnTo>
                  <a:pt x="40848" y="144717"/>
                </a:lnTo>
                <a:lnTo>
                  <a:pt x="21045" y="138033"/>
                </a:lnTo>
                <a:lnTo>
                  <a:pt x="12710" y="132841"/>
                </a:lnTo>
                <a:close/>
              </a:path>
            </a:pathLst>
          </a:custGeom>
          <a:solidFill>
            <a:srgbClr val="584A46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08" name="bg object 108"/>
          <p:cNvPicPr/>
          <p:nvPr/>
        </p:nvPicPr>
        <p:blipFill>
          <a:blip r:embed="rId42" cstate="print"/>
          <a:stretch>
            <a:fillRect/>
          </a:stretch>
        </p:blipFill>
        <p:spPr>
          <a:xfrm>
            <a:off x="2623575" y="8764814"/>
            <a:ext cx="95054" cy="85913"/>
          </a:xfrm>
          <a:prstGeom prst="rect">
            <a:avLst/>
          </a:prstGeom>
        </p:spPr>
      </p:pic>
      <p:sp>
        <p:nvSpPr>
          <p:cNvPr id="109" name="bg object 109"/>
          <p:cNvSpPr/>
          <p:nvPr/>
        </p:nvSpPr>
        <p:spPr>
          <a:xfrm>
            <a:off x="2398708" y="8364549"/>
            <a:ext cx="409575" cy="160655"/>
          </a:xfrm>
          <a:custGeom>
            <a:avLst/>
            <a:gdLst/>
            <a:ahLst/>
            <a:cxnLst/>
            <a:rect l="l" t="t" r="r" b="b"/>
            <a:pathLst>
              <a:path w="409575" h="160654">
                <a:moveTo>
                  <a:pt x="0" y="106509"/>
                </a:moveTo>
                <a:lnTo>
                  <a:pt x="23537" y="66921"/>
                </a:lnTo>
                <a:lnTo>
                  <a:pt x="57300" y="37765"/>
                </a:lnTo>
                <a:lnTo>
                  <a:pt x="100617" y="16129"/>
                </a:lnTo>
                <a:lnTo>
                  <a:pt x="151191" y="3158"/>
                </a:lnTo>
                <a:lnTo>
                  <a:pt x="206134" y="33"/>
                </a:lnTo>
                <a:lnTo>
                  <a:pt x="206722" y="0"/>
                </a:lnTo>
                <a:lnTo>
                  <a:pt x="257808" y="6359"/>
                </a:lnTo>
                <a:lnTo>
                  <a:pt x="304026" y="20776"/>
                </a:lnTo>
                <a:lnTo>
                  <a:pt x="343758" y="42147"/>
                </a:lnTo>
                <a:lnTo>
                  <a:pt x="375386" y="69367"/>
                </a:lnTo>
                <a:lnTo>
                  <a:pt x="397291" y="101330"/>
                </a:lnTo>
                <a:lnTo>
                  <a:pt x="409424" y="150349"/>
                </a:lnTo>
                <a:lnTo>
                  <a:pt x="396988" y="145072"/>
                </a:lnTo>
                <a:lnTo>
                  <a:pt x="389711" y="142598"/>
                </a:lnTo>
                <a:lnTo>
                  <a:pt x="389711" y="125595"/>
                </a:lnTo>
                <a:lnTo>
                  <a:pt x="382099" y="106090"/>
                </a:lnTo>
                <a:lnTo>
                  <a:pt x="354195" y="70361"/>
                </a:lnTo>
                <a:lnTo>
                  <a:pt x="306475" y="39038"/>
                </a:lnTo>
                <a:lnTo>
                  <a:pt x="241574" y="19248"/>
                </a:lnTo>
                <a:lnTo>
                  <a:pt x="206134" y="15672"/>
                </a:lnTo>
                <a:lnTo>
                  <a:pt x="173473" y="16312"/>
                </a:lnTo>
                <a:lnTo>
                  <a:pt x="112416" y="28598"/>
                </a:lnTo>
                <a:lnTo>
                  <a:pt x="62625" y="53217"/>
                </a:lnTo>
                <a:lnTo>
                  <a:pt x="28799" y="85616"/>
                </a:lnTo>
                <a:lnTo>
                  <a:pt x="17947" y="104155"/>
                </a:lnTo>
                <a:lnTo>
                  <a:pt x="17947" y="126418"/>
                </a:lnTo>
                <a:lnTo>
                  <a:pt x="2648" y="110020"/>
                </a:lnTo>
                <a:lnTo>
                  <a:pt x="0" y="106509"/>
                </a:lnTo>
                <a:close/>
              </a:path>
              <a:path w="409575" h="160654">
                <a:moveTo>
                  <a:pt x="17947" y="126418"/>
                </a:moveTo>
                <a:lnTo>
                  <a:pt x="17947" y="104155"/>
                </a:lnTo>
                <a:lnTo>
                  <a:pt x="34712" y="120993"/>
                </a:lnTo>
                <a:lnTo>
                  <a:pt x="54159" y="133218"/>
                </a:lnTo>
                <a:lnTo>
                  <a:pt x="76626" y="140988"/>
                </a:lnTo>
                <a:lnTo>
                  <a:pt x="101664" y="144359"/>
                </a:lnTo>
                <a:lnTo>
                  <a:pt x="102449" y="144464"/>
                </a:lnTo>
                <a:lnTo>
                  <a:pt x="129195" y="144064"/>
                </a:lnTo>
                <a:lnTo>
                  <a:pt x="156964" y="140791"/>
                </a:lnTo>
                <a:lnTo>
                  <a:pt x="185255" y="135643"/>
                </a:lnTo>
                <a:lnTo>
                  <a:pt x="213568" y="129616"/>
                </a:lnTo>
                <a:lnTo>
                  <a:pt x="223229" y="127523"/>
                </a:lnTo>
                <a:lnTo>
                  <a:pt x="232970" y="125440"/>
                </a:lnTo>
                <a:lnTo>
                  <a:pt x="242699" y="123434"/>
                </a:lnTo>
                <a:lnTo>
                  <a:pt x="252327" y="121574"/>
                </a:lnTo>
                <a:lnTo>
                  <a:pt x="296514" y="115822"/>
                </a:lnTo>
                <a:lnTo>
                  <a:pt x="333958" y="115530"/>
                </a:lnTo>
                <a:lnTo>
                  <a:pt x="364932" y="119265"/>
                </a:lnTo>
                <a:lnTo>
                  <a:pt x="389711" y="125595"/>
                </a:lnTo>
                <a:lnTo>
                  <a:pt x="389711" y="142598"/>
                </a:lnTo>
                <a:lnTo>
                  <a:pt x="376353" y="138056"/>
                </a:lnTo>
                <a:lnTo>
                  <a:pt x="345992" y="132426"/>
                </a:lnTo>
                <a:lnTo>
                  <a:pt x="306475" y="131124"/>
                </a:lnTo>
                <a:lnTo>
                  <a:pt x="305689" y="131099"/>
                </a:lnTo>
                <a:lnTo>
                  <a:pt x="255231" y="136991"/>
                </a:lnTo>
                <a:lnTo>
                  <a:pt x="245747" y="138842"/>
                </a:lnTo>
                <a:lnTo>
                  <a:pt x="236133" y="140828"/>
                </a:lnTo>
                <a:lnTo>
                  <a:pt x="226486" y="142891"/>
                </a:lnTo>
                <a:lnTo>
                  <a:pt x="216903" y="144974"/>
                </a:lnTo>
                <a:lnTo>
                  <a:pt x="187816" y="151154"/>
                </a:lnTo>
                <a:lnTo>
                  <a:pt x="158644" y="156425"/>
                </a:lnTo>
                <a:lnTo>
                  <a:pt x="129791" y="159776"/>
                </a:lnTo>
                <a:lnTo>
                  <a:pt x="102449" y="160184"/>
                </a:lnTo>
                <a:lnTo>
                  <a:pt x="101664" y="160196"/>
                </a:lnTo>
                <a:lnTo>
                  <a:pt x="71444" y="155864"/>
                </a:lnTo>
                <a:lnTo>
                  <a:pt x="44984" y="146127"/>
                </a:lnTo>
                <a:lnTo>
                  <a:pt x="22110" y="130880"/>
                </a:lnTo>
                <a:lnTo>
                  <a:pt x="17947" y="126418"/>
                </a:lnTo>
                <a:close/>
              </a:path>
            </a:pathLst>
          </a:custGeom>
          <a:solidFill>
            <a:srgbClr val="584A46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10" name="bg object 110"/>
          <p:cNvPicPr/>
          <p:nvPr/>
        </p:nvPicPr>
        <p:blipFill>
          <a:blip r:embed="rId43" cstate="print"/>
          <a:stretch>
            <a:fillRect/>
          </a:stretch>
        </p:blipFill>
        <p:spPr>
          <a:xfrm>
            <a:off x="2430151" y="8388205"/>
            <a:ext cx="150074" cy="76675"/>
          </a:xfrm>
          <a:prstGeom prst="rect">
            <a:avLst/>
          </a:prstGeom>
        </p:spPr>
      </p:pic>
      <p:sp>
        <p:nvSpPr>
          <p:cNvPr id="111" name="bg object 111"/>
          <p:cNvSpPr/>
          <p:nvPr/>
        </p:nvSpPr>
        <p:spPr>
          <a:xfrm>
            <a:off x="1578013" y="8064029"/>
            <a:ext cx="366395" cy="247650"/>
          </a:xfrm>
          <a:custGeom>
            <a:avLst/>
            <a:gdLst/>
            <a:ahLst/>
            <a:cxnLst/>
            <a:rect l="l" t="t" r="r" b="b"/>
            <a:pathLst>
              <a:path w="366394" h="247650">
                <a:moveTo>
                  <a:pt x="199796" y="39509"/>
                </a:moveTo>
                <a:lnTo>
                  <a:pt x="180848" y="34823"/>
                </a:lnTo>
                <a:lnTo>
                  <a:pt x="135242" y="27813"/>
                </a:lnTo>
                <a:lnTo>
                  <a:pt x="79781" y="29121"/>
                </a:lnTo>
                <a:lnTo>
                  <a:pt x="31305" y="49314"/>
                </a:lnTo>
                <a:lnTo>
                  <a:pt x="42964" y="45466"/>
                </a:lnTo>
                <a:lnTo>
                  <a:pt x="76441" y="38239"/>
                </a:lnTo>
                <a:lnTo>
                  <a:pt x="129476" y="34099"/>
                </a:lnTo>
                <a:lnTo>
                  <a:pt x="199796" y="39509"/>
                </a:lnTo>
                <a:close/>
              </a:path>
              <a:path w="366394" h="247650">
                <a:moveTo>
                  <a:pt x="366217" y="197700"/>
                </a:moveTo>
                <a:lnTo>
                  <a:pt x="359029" y="159575"/>
                </a:lnTo>
                <a:lnTo>
                  <a:pt x="350380" y="141478"/>
                </a:lnTo>
                <a:lnTo>
                  <a:pt x="350380" y="195935"/>
                </a:lnTo>
                <a:lnTo>
                  <a:pt x="349491" y="216865"/>
                </a:lnTo>
                <a:lnTo>
                  <a:pt x="302450" y="185166"/>
                </a:lnTo>
                <a:lnTo>
                  <a:pt x="225209" y="157772"/>
                </a:lnTo>
                <a:lnTo>
                  <a:pt x="186410" y="149529"/>
                </a:lnTo>
                <a:lnTo>
                  <a:pt x="158038" y="143637"/>
                </a:lnTo>
                <a:lnTo>
                  <a:pt x="103263" y="128778"/>
                </a:lnTo>
                <a:lnTo>
                  <a:pt x="56324" y="104787"/>
                </a:lnTo>
                <a:lnTo>
                  <a:pt x="25971" y="69532"/>
                </a:lnTo>
                <a:lnTo>
                  <a:pt x="17399" y="47294"/>
                </a:lnTo>
                <a:lnTo>
                  <a:pt x="34823" y="34696"/>
                </a:lnTo>
                <a:lnTo>
                  <a:pt x="55473" y="25082"/>
                </a:lnTo>
                <a:lnTo>
                  <a:pt x="78892" y="18656"/>
                </a:lnTo>
                <a:lnTo>
                  <a:pt x="104584" y="15557"/>
                </a:lnTo>
                <a:lnTo>
                  <a:pt x="134442" y="16167"/>
                </a:lnTo>
                <a:lnTo>
                  <a:pt x="195364" y="29552"/>
                </a:lnTo>
                <a:lnTo>
                  <a:pt x="256603" y="59702"/>
                </a:lnTo>
                <a:lnTo>
                  <a:pt x="308102" y="104000"/>
                </a:lnTo>
                <a:lnTo>
                  <a:pt x="339204" y="151942"/>
                </a:lnTo>
                <a:lnTo>
                  <a:pt x="350380" y="195935"/>
                </a:lnTo>
                <a:lnTo>
                  <a:pt x="350380" y="141478"/>
                </a:lnTo>
                <a:lnTo>
                  <a:pt x="313220" y="86271"/>
                </a:lnTo>
                <a:lnTo>
                  <a:pt x="276669" y="54432"/>
                </a:lnTo>
                <a:lnTo>
                  <a:pt x="232410" y="28016"/>
                </a:lnTo>
                <a:lnTo>
                  <a:pt x="180238" y="8521"/>
                </a:lnTo>
                <a:lnTo>
                  <a:pt x="128651" y="0"/>
                </a:lnTo>
                <a:lnTo>
                  <a:pt x="80225" y="2362"/>
                </a:lnTo>
                <a:lnTo>
                  <a:pt x="37528" y="15455"/>
                </a:lnTo>
                <a:lnTo>
                  <a:pt x="3136" y="39179"/>
                </a:lnTo>
                <a:lnTo>
                  <a:pt x="0" y="42278"/>
                </a:lnTo>
                <a:lnTo>
                  <a:pt x="1016" y="46545"/>
                </a:lnTo>
                <a:lnTo>
                  <a:pt x="10439" y="73494"/>
                </a:lnTo>
                <a:lnTo>
                  <a:pt x="17399" y="84378"/>
                </a:lnTo>
                <a:lnTo>
                  <a:pt x="25260" y="96685"/>
                </a:lnTo>
                <a:lnTo>
                  <a:pt x="71526" y="132410"/>
                </a:lnTo>
                <a:lnTo>
                  <a:pt x="125285" y="151955"/>
                </a:lnTo>
                <a:lnTo>
                  <a:pt x="183299" y="164947"/>
                </a:lnTo>
                <a:lnTo>
                  <a:pt x="192925" y="166903"/>
                </a:lnTo>
                <a:lnTo>
                  <a:pt x="202590" y="168910"/>
                </a:lnTo>
                <a:lnTo>
                  <a:pt x="270268" y="188048"/>
                </a:lnTo>
                <a:lnTo>
                  <a:pt x="306666" y="205511"/>
                </a:lnTo>
                <a:lnTo>
                  <a:pt x="348297" y="237655"/>
                </a:lnTo>
                <a:lnTo>
                  <a:pt x="350380" y="239877"/>
                </a:lnTo>
                <a:lnTo>
                  <a:pt x="357581" y="247561"/>
                </a:lnTo>
                <a:lnTo>
                  <a:pt x="361543" y="234594"/>
                </a:lnTo>
                <a:lnTo>
                  <a:pt x="366217" y="197700"/>
                </a:lnTo>
                <a:close/>
              </a:path>
            </a:pathLst>
          </a:custGeom>
          <a:solidFill>
            <a:srgbClr val="584A46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12" name="bg object 112"/>
          <p:cNvPicPr/>
          <p:nvPr/>
        </p:nvPicPr>
        <p:blipFill>
          <a:blip r:embed="rId44" cstate="print"/>
          <a:stretch>
            <a:fillRect/>
          </a:stretch>
        </p:blipFill>
        <p:spPr>
          <a:xfrm>
            <a:off x="1690428" y="7766183"/>
            <a:ext cx="189645" cy="244707"/>
          </a:xfrm>
          <a:prstGeom prst="rect">
            <a:avLst/>
          </a:prstGeom>
        </p:spPr>
      </p:pic>
      <p:pic>
        <p:nvPicPr>
          <p:cNvPr id="113" name="bg object 113"/>
          <p:cNvPicPr/>
          <p:nvPr/>
        </p:nvPicPr>
        <p:blipFill>
          <a:blip r:embed="rId45" cstate="print"/>
          <a:stretch>
            <a:fillRect/>
          </a:stretch>
        </p:blipFill>
        <p:spPr>
          <a:xfrm>
            <a:off x="2328640" y="8938690"/>
            <a:ext cx="189636" cy="244709"/>
          </a:xfrm>
          <a:prstGeom prst="rect">
            <a:avLst/>
          </a:prstGeom>
        </p:spPr>
      </p:pic>
      <p:sp>
        <p:nvSpPr>
          <p:cNvPr id="114" name="bg object 114"/>
          <p:cNvSpPr/>
          <p:nvPr/>
        </p:nvSpPr>
        <p:spPr>
          <a:xfrm>
            <a:off x="1815513" y="7458143"/>
            <a:ext cx="297815" cy="182880"/>
          </a:xfrm>
          <a:custGeom>
            <a:avLst/>
            <a:gdLst/>
            <a:ahLst/>
            <a:cxnLst/>
            <a:rect l="l" t="t" r="r" b="b"/>
            <a:pathLst>
              <a:path w="297814" h="182879">
                <a:moveTo>
                  <a:pt x="0" y="168861"/>
                </a:moveTo>
                <a:lnTo>
                  <a:pt x="3918" y="128145"/>
                </a:lnTo>
                <a:lnTo>
                  <a:pt x="23797" y="87988"/>
                </a:lnTo>
                <a:lnTo>
                  <a:pt x="57396" y="51597"/>
                </a:lnTo>
                <a:lnTo>
                  <a:pt x="102469" y="22179"/>
                </a:lnTo>
                <a:lnTo>
                  <a:pt x="158542" y="2921"/>
                </a:lnTo>
                <a:lnTo>
                  <a:pt x="210410" y="94"/>
                </a:lnTo>
                <a:lnTo>
                  <a:pt x="212151" y="0"/>
                </a:lnTo>
                <a:lnTo>
                  <a:pt x="258162" y="12900"/>
                </a:lnTo>
                <a:lnTo>
                  <a:pt x="291440" y="41108"/>
                </a:lnTo>
                <a:lnTo>
                  <a:pt x="297521" y="49758"/>
                </a:lnTo>
                <a:lnTo>
                  <a:pt x="287007" y="50758"/>
                </a:lnTo>
                <a:lnTo>
                  <a:pt x="274767" y="52861"/>
                </a:lnTo>
                <a:lnTo>
                  <a:pt x="274767" y="40107"/>
                </a:lnTo>
                <a:lnTo>
                  <a:pt x="262278" y="29567"/>
                </a:lnTo>
                <a:lnTo>
                  <a:pt x="210410" y="12195"/>
                </a:lnTo>
                <a:lnTo>
                  <a:pt x="185421" y="11789"/>
                </a:lnTo>
                <a:lnTo>
                  <a:pt x="159592" y="15231"/>
                </a:lnTo>
                <a:lnTo>
                  <a:pt x="107921" y="33183"/>
                </a:lnTo>
                <a:lnTo>
                  <a:pt x="65857" y="60451"/>
                </a:lnTo>
                <a:lnTo>
                  <a:pt x="33855" y="95088"/>
                </a:lnTo>
                <a:lnTo>
                  <a:pt x="16287" y="129903"/>
                </a:lnTo>
                <a:lnTo>
                  <a:pt x="11827" y="163996"/>
                </a:lnTo>
                <a:lnTo>
                  <a:pt x="11827" y="176481"/>
                </a:lnTo>
                <a:lnTo>
                  <a:pt x="3918" y="173848"/>
                </a:lnTo>
                <a:lnTo>
                  <a:pt x="3550" y="173725"/>
                </a:lnTo>
                <a:lnTo>
                  <a:pt x="411" y="172274"/>
                </a:lnTo>
                <a:lnTo>
                  <a:pt x="0" y="168861"/>
                </a:lnTo>
                <a:close/>
              </a:path>
              <a:path w="297814" h="182879">
                <a:moveTo>
                  <a:pt x="11827" y="176481"/>
                </a:moveTo>
                <a:lnTo>
                  <a:pt x="11827" y="163996"/>
                </a:lnTo>
                <a:lnTo>
                  <a:pt x="29615" y="169298"/>
                </a:lnTo>
                <a:lnTo>
                  <a:pt x="46024" y="170333"/>
                </a:lnTo>
                <a:lnTo>
                  <a:pt x="84815" y="160132"/>
                </a:lnTo>
                <a:lnTo>
                  <a:pt x="120818" y="137283"/>
                </a:lnTo>
                <a:lnTo>
                  <a:pt x="155468" y="108564"/>
                </a:lnTo>
                <a:lnTo>
                  <a:pt x="161321" y="103491"/>
                </a:lnTo>
                <a:lnTo>
                  <a:pt x="167230" y="98430"/>
                </a:lnTo>
                <a:lnTo>
                  <a:pt x="207220" y="68149"/>
                </a:lnTo>
                <a:lnTo>
                  <a:pt x="255417" y="44999"/>
                </a:lnTo>
                <a:lnTo>
                  <a:pt x="274767" y="40107"/>
                </a:lnTo>
                <a:lnTo>
                  <a:pt x="274767" y="52861"/>
                </a:lnTo>
                <a:lnTo>
                  <a:pt x="270248" y="53638"/>
                </a:lnTo>
                <a:lnTo>
                  <a:pt x="247338" y="61098"/>
                </a:lnTo>
                <a:lnTo>
                  <a:pt x="186794" y="98050"/>
                </a:lnTo>
                <a:lnTo>
                  <a:pt x="145841" y="132881"/>
                </a:lnTo>
                <a:lnTo>
                  <a:pt x="127809" y="147365"/>
                </a:lnTo>
                <a:lnTo>
                  <a:pt x="109272" y="160411"/>
                </a:lnTo>
                <a:lnTo>
                  <a:pt x="90131" y="171175"/>
                </a:lnTo>
                <a:lnTo>
                  <a:pt x="67795" y="179493"/>
                </a:lnTo>
                <a:lnTo>
                  <a:pt x="46024" y="182682"/>
                </a:lnTo>
                <a:lnTo>
                  <a:pt x="24661" y="180755"/>
                </a:lnTo>
                <a:lnTo>
                  <a:pt x="11827" y="176481"/>
                </a:lnTo>
                <a:close/>
              </a:path>
            </a:pathLst>
          </a:custGeom>
          <a:solidFill>
            <a:srgbClr val="584A46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15" name="bg object 115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835207" y="7505940"/>
            <a:ext cx="74301" cy="108569"/>
          </a:xfrm>
          <a:prstGeom prst="rect">
            <a:avLst/>
          </a:prstGeom>
        </p:spPr>
      </p:pic>
      <p:sp>
        <p:nvSpPr>
          <p:cNvPr id="116" name="bg object 116"/>
          <p:cNvSpPr/>
          <p:nvPr/>
        </p:nvSpPr>
        <p:spPr>
          <a:xfrm>
            <a:off x="1593294" y="7038747"/>
            <a:ext cx="437515" cy="271145"/>
          </a:xfrm>
          <a:custGeom>
            <a:avLst/>
            <a:gdLst/>
            <a:ahLst/>
            <a:cxnLst/>
            <a:rect l="l" t="t" r="r" b="b"/>
            <a:pathLst>
              <a:path w="437514" h="271145">
                <a:moveTo>
                  <a:pt x="0" y="250918"/>
                </a:moveTo>
                <a:lnTo>
                  <a:pt x="809" y="211053"/>
                </a:lnTo>
                <a:lnTo>
                  <a:pt x="12555" y="170780"/>
                </a:lnTo>
                <a:lnTo>
                  <a:pt x="34269" y="131509"/>
                </a:lnTo>
                <a:lnTo>
                  <a:pt x="64982" y="94648"/>
                </a:lnTo>
                <a:lnTo>
                  <a:pt x="103724" y="61608"/>
                </a:lnTo>
                <a:lnTo>
                  <a:pt x="149525" y="33799"/>
                </a:lnTo>
                <a:lnTo>
                  <a:pt x="204492" y="11780"/>
                </a:lnTo>
                <a:lnTo>
                  <a:pt x="259035" y="584"/>
                </a:lnTo>
                <a:lnTo>
                  <a:pt x="304322" y="74"/>
                </a:lnTo>
                <a:lnTo>
                  <a:pt x="310913" y="0"/>
                </a:lnTo>
                <a:lnTo>
                  <a:pt x="357883" y="9816"/>
                </a:lnTo>
                <a:lnTo>
                  <a:pt x="397705" y="29823"/>
                </a:lnTo>
                <a:lnTo>
                  <a:pt x="428137" y="59808"/>
                </a:lnTo>
                <a:lnTo>
                  <a:pt x="437199" y="72460"/>
                </a:lnTo>
                <a:lnTo>
                  <a:pt x="421723" y="74010"/>
                </a:lnTo>
                <a:lnTo>
                  <a:pt x="403579" y="77262"/>
                </a:lnTo>
                <a:lnTo>
                  <a:pt x="403579" y="58455"/>
                </a:lnTo>
                <a:lnTo>
                  <a:pt x="385074" y="43073"/>
                </a:lnTo>
                <a:lnTo>
                  <a:pt x="337119" y="22599"/>
                </a:lnTo>
                <a:lnTo>
                  <a:pt x="274532" y="17615"/>
                </a:lnTo>
                <a:lnTo>
                  <a:pt x="271655" y="17588"/>
                </a:lnTo>
                <a:lnTo>
                  <a:pt x="233627" y="22934"/>
                </a:lnTo>
                <a:lnTo>
                  <a:pt x="195323" y="33771"/>
                </a:lnTo>
                <a:lnTo>
                  <a:pt x="157665" y="49903"/>
                </a:lnTo>
                <a:lnTo>
                  <a:pt x="95942" y="90518"/>
                </a:lnTo>
                <a:lnTo>
                  <a:pt x="49135" y="141858"/>
                </a:lnTo>
                <a:lnTo>
                  <a:pt x="23606" y="193338"/>
                </a:lnTo>
                <a:lnTo>
                  <a:pt x="17378" y="243582"/>
                </a:lnTo>
                <a:lnTo>
                  <a:pt x="17378" y="261991"/>
                </a:lnTo>
                <a:lnTo>
                  <a:pt x="5276" y="258058"/>
                </a:lnTo>
                <a:lnTo>
                  <a:pt x="809" y="256013"/>
                </a:lnTo>
                <a:lnTo>
                  <a:pt x="647" y="255939"/>
                </a:lnTo>
                <a:lnTo>
                  <a:pt x="0" y="250918"/>
                </a:lnTo>
                <a:close/>
              </a:path>
              <a:path w="437514" h="271145">
                <a:moveTo>
                  <a:pt x="17378" y="261991"/>
                </a:moveTo>
                <a:lnTo>
                  <a:pt x="17378" y="243582"/>
                </a:lnTo>
                <a:lnTo>
                  <a:pt x="43633" y="251239"/>
                </a:lnTo>
                <a:lnTo>
                  <a:pt x="67948" y="252613"/>
                </a:lnTo>
                <a:lnTo>
                  <a:pt x="124888" y="237207"/>
                </a:lnTo>
                <a:lnTo>
                  <a:pt x="177712" y="203180"/>
                </a:lnTo>
                <a:lnTo>
                  <a:pt x="245698" y="145472"/>
                </a:lnTo>
                <a:lnTo>
                  <a:pt x="254382" y="138042"/>
                </a:lnTo>
                <a:lnTo>
                  <a:pt x="304322" y="100440"/>
                </a:lnTo>
                <a:lnTo>
                  <a:pt x="341855" y="79333"/>
                </a:lnTo>
                <a:lnTo>
                  <a:pt x="403579" y="58455"/>
                </a:lnTo>
                <a:lnTo>
                  <a:pt x="403579" y="77262"/>
                </a:lnTo>
                <a:lnTo>
                  <a:pt x="397705" y="78315"/>
                </a:lnTo>
                <a:lnTo>
                  <a:pt x="397050" y="78433"/>
                </a:lnTo>
                <a:lnTo>
                  <a:pt x="363361" y="89667"/>
                </a:lnTo>
                <a:lnTo>
                  <a:pt x="322055" y="110751"/>
                </a:lnTo>
                <a:lnTo>
                  <a:pt x="274532" y="144722"/>
                </a:lnTo>
                <a:lnTo>
                  <a:pt x="214521" y="196441"/>
                </a:lnTo>
                <a:lnTo>
                  <a:pt x="188088" y="217974"/>
                </a:lnTo>
                <a:lnTo>
                  <a:pt x="160905" y="237389"/>
                </a:lnTo>
                <a:lnTo>
                  <a:pt x="132813" y="253428"/>
                </a:lnTo>
                <a:lnTo>
                  <a:pt x="99995" y="265883"/>
                </a:lnTo>
                <a:lnTo>
                  <a:pt x="67948" y="270800"/>
                </a:lnTo>
                <a:lnTo>
                  <a:pt x="36449" y="268188"/>
                </a:lnTo>
                <a:lnTo>
                  <a:pt x="17378" y="261991"/>
                </a:lnTo>
                <a:close/>
              </a:path>
            </a:pathLst>
          </a:custGeom>
          <a:solidFill>
            <a:srgbClr val="584A46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17" name="bg object 117"/>
          <p:cNvPicPr/>
          <p:nvPr/>
        </p:nvPicPr>
        <p:blipFill>
          <a:blip r:embed="rId46" cstate="print"/>
          <a:stretch>
            <a:fillRect/>
          </a:stretch>
        </p:blipFill>
        <p:spPr>
          <a:xfrm>
            <a:off x="1622168" y="7110344"/>
            <a:ext cx="108431" cy="160647"/>
          </a:xfrm>
          <a:prstGeom prst="rect">
            <a:avLst/>
          </a:prstGeom>
        </p:spPr>
      </p:pic>
      <p:sp>
        <p:nvSpPr>
          <p:cNvPr id="118" name="bg object 118"/>
          <p:cNvSpPr/>
          <p:nvPr/>
        </p:nvSpPr>
        <p:spPr>
          <a:xfrm>
            <a:off x="2283282" y="7126337"/>
            <a:ext cx="321945" cy="133985"/>
          </a:xfrm>
          <a:custGeom>
            <a:avLst/>
            <a:gdLst/>
            <a:ahLst/>
            <a:cxnLst/>
            <a:rect l="l" t="t" r="r" b="b"/>
            <a:pathLst>
              <a:path w="321944" h="133984">
                <a:moveTo>
                  <a:pt x="149707" y="17411"/>
                </a:moveTo>
                <a:lnTo>
                  <a:pt x="134251" y="18707"/>
                </a:lnTo>
                <a:lnTo>
                  <a:pt x="98145" y="25057"/>
                </a:lnTo>
                <a:lnTo>
                  <a:pt x="56730" y="40144"/>
                </a:lnTo>
                <a:lnTo>
                  <a:pt x="25361" y="67665"/>
                </a:lnTo>
                <a:lnTo>
                  <a:pt x="33172" y="61810"/>
                </a:lnTo>
                <a:lnTo>
                  <a:pt x="56527" y="47853"/>
                </a:lnTo>
                <a:lnTo>
                  <a:pt x="95402" y="31242"/>
                </a:lnTo>
                <a:lnTo>
                  <a:pt x="149707" y="17411"/>
                </a:lnTo>
                <a:close/>
              </a:path>
              <a:path w="321944" h="133984">
                <a:moveTo>
                  <a:pt x="321437" y="133908"/>
                </a:moveTo>
                <a:lnTo>
                  <a:pt x="321119" y="123164"/>
                </a:lnTo>
                <a:lnTo>
                  <a:pt x="308787" y="80416"/>
                </a:lnTo>
                <a:lnTo>
                  <a:pt x="307543" y="78981"/>
                </a:lnTo>
                <a:lnTo>
                  <a:pt x="307543" y="112864"/>
                </a:lnTo>
                <a:lnTo>
                  <a:pt x="288353" y="106108"/>
                </a:lnTo>
                <a:lnTo>
                  <a:pt x="264071" y="100977"/>
                </a:lnTo>
                <a:lnTo>
                  <a:pt x="234365" y="98577"/>
                </a:lnTo>
                <a:lnTo>
                  <a:pt x="198945" y="100012"/>
                </a:lnTo>
                <a:lnTo>
                  <a:pt x="191173" y="100825"/>
                </a:lnTo>
                <a:lnTo>
                  <a:pt x="183324" y="101727"/>
                </a:lnTo>
                <a:lnTo>
                  <a:pt x="175463" y="102692"/>
                </a:lnTo>
                <a:lnTo>
                  <a:pt x="169202" y="103492"/>
                </a:lnTo>
                <a:lnTo>
                  <a:pt x="144792" y="106451"/>
                </a:lnTo>
                <a:lnTo>
                  <a:pt x="143852" y="106527"/>
                </a:lnTo>
                <a:lnTo>
                  <a:pt x="122237" y="108508"/>
                </a:lnTo>
                <a:lnTo>
                  <a:pt x="118668" y="108623"/>
                </a:lnTo>
                <a:lnTo>
                  <a:pt x="116484" y="108686"/>
                </a:lnTo>
                <a:lnTo>
                  <a:pt x="99771" y="109181"/>
                </a:lnTo>
                <a:lnTo>
                  <a:pt x="99136" y="109131"/>
                </a:lnTo>
                <a:lnTo>
                  <a:pt x="58318" y="103073"/>
                </a:lnTo>
                <a:lnTo>
                  <a:pt x="14401" y="69735"/>
                </a:lnTo>
                <a:lnTo>
                  <a:pt x="24307" y="55791"/>
                </a:lnTo>
                <a:lnTo>
                  <a:pt x="71958" y="23634"/>
                </a:lnTo>
                <a:lnTo>
                  <a:pt x="118668" y="12268"/>
                </a:lnTo>
                <a:lnTo>
                  <a:pt x="143852" y="11049"/>
                </a:lnTo>
                <a:lnTo>
                  <a:pt x="144792" y="11112"/>
                </a:lnTo>
                <a:lnTo>
                  <a:pt x="197624" y="18173"/>
                </a:lnTo>
                <a:lnTo>
                  <a:pt x="247675" y="38430"/>
                </a:lnTo>
                <a:lnTo>
                  <a:pt x="283298" y="66611"/>
                </a:lnTo>
                <a:lnTo>
                  <a:pt x="307543" y="112864"/>
                </a:lnTo>
                <a:lnTo>
                  <a:pt x="307543" y="78981"/>
                </a:lnTo>
                <a:lnTo>
                  <a:pt x="276999" y="43497"/>
                </a:lnTo>
                <a:lnTo>
                  <a:pt x="229831" y="15735"/>
                </a:lnTo>
                <a:lnTo>
                  <a:pt x="171361" y="431"/>
                </a:lnTo>
                <a:lnTo>
                  <a:pt x="167652" y="406"/>
                </a:lnTo>
                <a:lnTo>
                  <a:pt x="116484" y="0"/>
                </a:lnTo>
                <a:lnTo>
                  <a:pt x="67424" y="11950"/>
                </a:lnTo>
                <a:lnTo>
                  <a:pt x="27876" y="34836"/>
                </a:lnTo>
                <a:lnTo>
                  <a:pt x="1574" y="67221"/>
                </a:lnTo>
                <a:lnTo>
                  <a:pt x="0" y="70332"/>
                </a:lnTo>
                <a:lnTo>
                  <a:pt x="1854" y="73304"/>
                </a:lnTo>
                <a:lnTo>
                  <a:pt x="32867" y="104902"/>
                </a:lnTo>
                <a:lnTo>
                  <a:pt x="76796" y="120002"/>
                </a:lnTo>
                <a:lnTo>
                  <a:pt x="99136" y="121653"/>
                </a:lnTo>
                <a:lnTo>
                  <a:pt x="99771" y="121640"/>
                </a:lnTo>
                <a:lnTo>
                  <a:pt x="122237" y="121031"/>
                </a:lnTo>
                <a:lnTo>
                  <a:pt x="145719" y="118922"/>
                </a:lnTo>
                <a:lnTo>
                  <a:pt x="169799" y="116001"/>
                </a:lnTo>
                <a:lnTo>
                  <a:pt x="176949" y="115100"/>
                </a:lnTo>
                <a:lnTo>
                  <a:pt x="184746" y="114134"/>
                </a:lnTo>
                <a:lnTo>
                  <a:pt x="192506" y="113220"/>
                </a:lnTo>
                <a:lnTo>
                  <a:pt x="200152" y="112407"/>
                </a:lnTo>
                <a:lnTo>
                  <a:pt x="240563" y="111328"/>
                </a:lnTo>
                <a:lnTo>
                  <a:pt x="272415" y="115227"/>
                </a:lnTo>
                <a:lnTo>
                  <a:pt x="296087" y="121818"/>
                </a:lnTo>
                <a:lnTo>
                  <a:pt x="307543" y="126885"/>
                </a:lnTo>
                <a:lnTo>
                  <a:pt x="311937" y="128828"/>
                </a:lnTo>
                <a:lnTo>
                  <a:pt x="321437" y="133908"/>
                </a:lnTo>
                <a:close/>
              </a:path>
            </a:pathLst>
          </a:custGeom>
          <a:solidFill>
            <a:srgbClr val="584A4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9" name="bg object 119"/>
          <p:cNvSpPr/>
          <p:nvPr/>
        </p:nvSpPr>
        <p:spPr>
          <a:xfrm>
            <a:off x="2323317" y="6680978"/>
            <a:ext cx="401955" cy="266065"/>
          </a:xfrm>
          <a:custGeom>
            <a:avLst/>
            <a:gdLst/>
            <a:ahLst/>
            <a:cxnLst/>
            <a:rect l="l" t="t" r="r" b="b"/>
            <a:pathLst>
              <a:path w="401955" h="266065">
                <a:moveTo>
                  <a:pt x="0" y="205431"/>
                </a:moveTo>
                <a:lnTo>
                  <a:pt x="14345" y="159428"/>
                </a:lnTo>
                <a:lnTo>
                  <a:pt x="41747" y="114866"/>
                </a:lnTo>
                <a:lnTo>
                  <a:pt x="80751" y="74102"/>
                </a:lnTo>
                <a:lnTo>
                  <a:pt x="129901" y="39497"/>
                </a:lnTo>
                <a:lnTo>
                  <a:pt x="180395" y="16190"/>
                </a:lnTo>
                <a:lnTo>
                  <a:pt x="231021" y="3055"/>
                </a:lnTo>
                <a:lnTo>
                  <a:pt x="278339" y="83"/>
                </a:lnTo>
                <a:lnTo>
                  <a:pt x="279664" y="0"/>
                </a:lnTo>
                <a:lnTo>
                  <a:pt x="324209" y="6933"/>
                </a:lnTo>
                <a:lnTo>
                  <a:pt x="362541" y="23764"/>
                </a:lnTo>
                <a:lnTo>
                  <a:pt x="392546" y="50403"/>
                </a:lnTo>
                <a:lnTo>
                  <a:pt x="401648" y="61858"/>
                </a:lnTo>
                <a:lnTo>
                  <a:pt x="387211" y="64055"/>
                </a:lnTo>
                <a:lnTo>
                  <a:pt x="369440" y="68198"/>
                </a:lnTo>
                <a:lnTo>
                  <a:pt x="369440" y="50344"/>
                </a:lnTo>
                <a:lnTo>
                  <a:pt x="351329" y="36817"/>
                </a:lnTo>
                <a:lnTo>
                  <a:pt x="329832" y="26627"/>
                </a:lnTo>
                <a:lnTo>
                  <a:pt x="305341" y="19950"/>
                </a:lnTo>
                <a:lnTo>
                  <a:pt x="278339" y="16969"/>
                </a:lnTo>
                <a:lnTo>
                  <a:pt x="244898" y="18362"/>
                </a:lnTo>
                <a:lnTo>
                  <a:pt x="172849" y="37275"/>
                </a:lnTo>
                <a:lnTo>
                  <a:pt x="138296" y="54208"/>
                </a:lnTo>
                <a:lnTo>
                  <a:pt x="82376" y="95338"/>
                </a:lnTo>
                <a:lnTo>
                  <a:pt x="40946" y="145810"/>
                </a:lnTo>
                <a:lnTo>
                  <a:pt x="19505" y="195326"/>
                </a:lnTo>
                <a:lnTo>
                  <a:pt x="15490" y="219577"/>
                </a:lnTo>
                <a:lnTo>
                  <a:pt x="15490" y="259634"/>
                </a:lnTo>
                <a:lnTo>
                  <a:pt x="5443" y="256930"/>
                </a:lnTo>
                <a:lnTo>
                  <a:pt x="1010" y="255184"/>
                </a:lnTo>
                <a:lnTo>
                  <a:pt x="167" y="250516"/>
                </a:lnTo>
                <a:lnTo>
                  <a:pt x="0" y="205431"/>
                </a:lnTo>
                <a:close/>
              </a:path>
              <a:path w="401955" h="266065">
                <a:moveTo>
                  <a:pt x="15490" y="259634"/>
                </a:moveTo>
                <a:lnTo>
                  <a:pt x="15490" y="219577"/>
                </a:lnTo>
                <a:lnTo>
                  <a:pt x="16114" y="242768"/>
                </a:lnTo>
                <a:lnTo>
                  <a:pt x="40946" y="248631"/>
                </a:lnTo>
                <a:lnTo>
                  <a:pt x="41109" y="248669"/>
                </a:lnTo>
                <a:lnTo>
                  <a:pt x="65931" y="248789"/>
                </a:lnTo>
                <a:lnTo>
                  <a:pt x="90981" y="243099"/>
                </a:lnTo>
                <a:lnTo>
                  <a:pt x="140954" y="215913"/>
                </a:lnTo>
                <a:lnTo>
                  <a:pt x="187578" y="176218"/>
                </a:lnTo>
                <a:lnTo>
                  <a:pt x="225534" y="139654"/>
                </a:lnTo>
                <a:lnTo>
                  <a:pt x="233316" y="132254"/>
                </a:lnTo>
                <a:lnTo>
                  <a:pt x="278339" y="94544"/>
                </a:lnTo>
                <a:lnTo>
                  <a:pt x="312534" y="72926"/>
                </a:lnTo>
                <a:lnTo>
                  <a:pt x="369440" y="50344"/>
                </a:lnTo>
                <a:lnTo>
                  <a:pt x="369440" y="68198"/>
                </a:lnTo>
                <a:lnTo>
                  <a:pt x="364281" y="69401"/>
                </a:lnTo>
                <a:lnTo>
                  <a:pt x="333218" y="81566"/>
                </a:lnTo>
                <a:lnTo>
                  <a:pt x="295487" y="103345"/>
                </a:lnTo>
                <a:lnTo>
                  <a:pt x="252554" y="137533"/>
                </a:lnTo>
                <a:lnTo>
                  <a:pt x="198770" y="188979"/>
                </a:lnTo>
                <a:lnTo>
                  <a:pt x="175010" y="210467"/>
                </a:lnTo>
                <a:lnTo>
                  <a:pt x="150449" y="230005"/>
                </a:lnTo>
                <a:lnTo>
                  <a:pt x="124879" y="246436"/>
                </a:lnTo>
                <a:lnTo>
                  <a:pt x="94690" y="259705"/>
                </a:lnTo>
                <a:lnTo>
                  <a:pt x="64860" y="265864"/>
                </a:lnTo>
                <a:lnTo>
                  <a:pt x="35180" y="264933"/>
                </a:lnTo>
                <a:lnTo>
                  <a:pt x="15490" y="259634"/>
                </a:lnTo>
                <a:close/>
              </a:path>
            </a:pathLst>
          </a:custGeom>
          <a:solidFill>
            <a:srgbClr val="584A46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20" name="bg object 120"/>
          <p:cNvPicPr/>
          <p:nvPr/>
        </p:nvPicPr>
        <p:blipFill>
          <a:blip r:embed="rId47" cstate="print"/>
          <a:stretch>
            <a:fillRect/>
          </a:stretch>
        </p:blipFill>
        <p:spPr>
          <a:xfrm>
            <a:off x="2349651" y="6756586"/>
            <a:ext cx="93916" cy="155959"/>
          </a:xfrm>
          <a:prstGeom prst="rect">
            <a:avLst/>
          </a:prstGeom>
        </p:spPr>
      </p:pic>
      <p:sp>
        <p:nvSpPr>
          <p:cNvPr id="121" name="bg object 121"/>
          <p:cNvSpPr/>
          <p:nvPr/>
        </p:nvSpPr>
        <p:spPr>
          <a:xfrm>
            <a:off x="2088582" y="6204491"/>
            <a:ext cx="277495" cy="379095"/>
          </a:xfrm>
          <a:custGeom>
            <a:avLst/>
            <a:gdLst/>
            <a:ahLst/>
            <a:cxnLst/>
            <a:rect l="l" t="t" r="r" b="b"/>
            <a:pathLst>
              <a:path w="277494" h="379095">
                <a:moveTo>
                  <a:pt x="0" y="38941"/>
                </a:moveTo>
                <a:lnTo>
                  <a:pt x="5426" y="9385"/>
                </a:lnTo>
                <a:lnTo>
                  <a:pt x="6740" y="4952"/>
                </a:lnTo>
                <a:lnTo>
                  <a:pt x="11232" y="3756"/>
                </a:lnTo>
                <a:lnTo>
                  <a:pt x="55036" y="0"/>
                </a:lnTo>
                <a:lnTo>
                  <a:pt x="100900" y="10274"/>
                </a:lnTo>
                <a:lnTo>
                  <a:pt x="146407" y="33352"/>
                </a:lnTo>
                <a:lnTo>
                  <a:pt x="189141" y="68007"/>
                </a:lnTo>
                <a:lnTo>
                  <a:pt x="226684" y="113012"/>
                </a:lnTo>
                <a:lnTo>
                  <a:pt x="253367" y="160246"/>
                </a:lnTo>
                <a:lnTo>
                  <a:pt x="270182" y="208419"/>
                </a:lnTo>
                <a:lnTo>
                  <a:pt x="277043" y="255468"/>
                </a:lnTo>
                <a:lnTo>
                  <a:pt x="273866" y="299328"/>
                </a:lnTo>
                <a:lnTo>
                  <a:pt x="260566" y="337935"/>
                </a:lnTo>
                <a:lnTo>
                  <a:pt x="260566" y="256280"/>
                </a:lnTo>
                <a:lnTo>
                  <a:pt x="256272" y="221964"/>
                </a:lnTo>
                <a:lnTo>
                  <a:pt x="232278" y="154615"/>
                </a:lnTo>
                <a:lnTo>
                  <a:pt x="191993" y="95122"/>
                </a:lnTo>
                <a:lnTo>
                  <a:pt x="143273" y="51155"/>
                </a:lnTo>
                <a:lnTo>
                  <a:pt x="91188" y="24458"/>
                </a:lnTo>
                <a:lnTo>
                  <a:pt x="43167" y="16230"/>
                </a:lnTo>
                <a:lnTo>
                  <a:pt x="42529" y="16177"/>
                </a:lnTo>
                <a:lnTo>
                  <a:pt x="20019" y="18624"/>
                </a:lnTo>
                <a:lnTo>
                  <a:pt x="16279" y="43402"/>
                </a:lnTo>
                <a:lnTo>
                  <a:pt x="16279" y="108276"/>
                </a:lnTo>
                <a:lnTo>
                  <a:pt x="9831" y="96376"/>
                </a:lnTo>
                <a:lnTo>
                  <a:pt x="1456" y="67870"/>
                </a:lnTo>
                <a:lnTo>
                  <a:pt x="0" y="38941"/>
                </a:lnTo>
                <a:close/>
              </a:path>
              <a:path w="277494" h="379095">
                <a:moveTo>
                  <a:pt x="16279" y="108276"/>
                </a:moveTo>
                <a:lnTo>
                  <a:pt x="16279" y="43402"/>
                </a:lnTo>
                <a:lnTo>
                  <a:pt x="18136" y="67539"/>
                </a:lnTo>
                <a:lnTo>
                  <a:pt x="25658" y="91434"/>
                </a:lnTo>
                <a:lnTo>
                  <a:pt x="56070" y="137853"/>
                </a:lnTo>
                <a:lnTo>
                  <a:pt x="98396" y="180026"/>
                </a:lnTo>
                <a:lnTo>
                  <a:pt x="136989" y="214005"/>
                </a:lnTo>
                <a:lnTo>
                  <a:pt x="144801" y="220982"/>
                </a:lnTo>
                <a:lnTo>
                  <a:pt x="185028" y="261732"/>
                </a:lnTo>
                <a:lnTo>
                  <a:pt x="208773" y="293237"/>
                </a:lnTo>
                <a:lnTo>
                  <a:pt x="235255" y="346764"/>
                </a:lnTo>
                <a:lnTo>
                  <a:pt x="246981" y="328070"/>
                </a:lnTo>
                <a:lnTo>
                  <a:pt x="255177" y="306352"/>
                </a:lnTo>
                <a:lnTo>
                  <a:pt x="259714" y="282009"/>
                </a:lnTo>
                <a:lnTo>
                  <a:pt x="260566" y="251679"/>
                </a:lnTo>
                <a:lnTo>
                  <a:pt x="260566" y="337935"/>
                </a:lnTo>
                <a:lnTo>
                  <a:pt x="237060" y="369223"/>
                </a:lnTo>
                <a:lnTo>
                  <a:pt x="226684" y="378993"/>
                </a:lnTo>
                <a:lnTo>
                  <a:pt x="223349" y="365144"/>
                </a:lnTo>
                <a:lnTo>
                  <a:pt x="216334" y="343268"/>
                </a:lnTo>
                <a:lnTo>
                  <a:pt x="177853" y="279091"/>
                </a:lnTo>
                <a:lnTo>
                  <a:pt x="141201" y="240058"/>
                </a:lnTo>
                <a:lnTo>
                  <a:pt x="86894" y="191895"/>
                </a:lnTo>
                <a:lnTo>
                  <a:pt x="64116" y="170518"/>
                </a:lnTo>
                <a:lnTo>
                  <a:pt x="43167" y="148207"/>
                </a:lnTo>
                <a:lnTo>
                  <a:pt x="25159" y="124663"/>
                </a:lnTo>
                <a:lnTo>
                  <a:pt x="16279" y="108276"/>
                </a:lnTo>
                <a:close/>
              </a:path>
            </a:pathLst>
          </a:custGeom>
          <a:solidFill>
            <a:srgbClr val="584A46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22" name="bg object 122"/>
          <p:cNvPicPr/>
          <p:nvPr/>
        </p:nvPicPr>
        <p:blipFill>
          <a:blip r:embed="rId48" cstate="print"/>
          <a:stretch>
            <a:fillRect/>
          </a:stretch>
        </p:blipFill>
        <p:spPr>
          <a:xfrm>
            <a:off x="2120292" y="6232139"/>
            <a:ext cx="159156" cy="78891"/>
          </a:xfrm>
          <a:prstGeom prst="rect">
            <a:avLst/>
          </a:prstGeom>
        </p:spPr>
      </p:pic>
      <p:sp>
        <p:nvSpPr>
          <p:cNvPr id="123" name="bg object 123"/>
          <p:cNvSpPr/>
          <p:nvPr/>
        </p:nvSpPr>
        <p:spPr>
          <a:xfrm>
            <a:off x="1529831" y="5980774"/>
            <a:ext cx="356870" cy="241935"/>
          </a:xfrm>
          <a:custGeom>
            <a:avLst/>
            <a:gdLst/>
            <a:ahLst/>
            <a:cxnLst/>
            <a:rect l="l" t="t" r="r" b="b"/>
            <a:pathLst>
              <a:path w="356869" h="241935">
                <a:moveTo>
                  <a:pt x="0" y="189273"/>
                </a:moveTo>
                <a:lnTo>
                  <a:pt x="11815" y="147712"/>
                </a:lnTo>
                <a:lnTo>
                  <a:pt x="35363" y="107143"/>
                </a:lnTo>
                <a:lnTo>
                  <a:pt x="69393" y="69720"/>
                </a:lnTo>
                <a:lnTo>
                  <a:pt x="112658" y="37599"/>
                </a:lnTo>
                <a:lnTo>
                  <a:pt x="166440" y="12244"/>
                </a:lnTo>
                <a:lnTo>
                  <a:pt x="220174" y="0"/>
                </a:lnTo>
                <a:lnTo>
                  <a:pt x="262524" y="680"/>
                </a:lnTo>
                <a:lnTo>
                  <a:pt x="269461" y="791"/>
                </a:lnTo>
                <a:lnTo>
                  <a:pt x="270582" y="809"/>
                </a:lnTo>
                <a:lnTo>
                  <a:pt x="314388" y="14617"/>
                </a:lnTo>
                <a:lnTo>
                  <a:pt x="348313" y="41365"/>
                </a:lnTo>
                <a:lnTo>
                  <a:pt x="356728" y="51408"/>
                </a:lnTo>
                <a:lnTo>
                  <a:pt x="343841" y="53782"/>
                </a:lnTo>
                <a:lnTo>
                  <a:pt x="327599" y="57979"/>
                </a:lnTo>
                <a:lnTo>
                  <a:pt x="327599" y="41875"/>
                </a:lnTo>
                <a:lnTo>
                  <a:pt x="311057" y="30153"/>
                </a:lnTo>
                <a:lnTo>
                  <a:pt x="291559" y="21503"/>
                </a:lnTo>
                <a:lnTo>
                  <a:pt x="269461" y="16071"/>
                </a:lnTo>
                <a:lnTo>
                  <a:pt x="245118" y="14002"/>
                </a:lnTo>
                <a:lnTo>
                  <a:pt x="214264" y="16113"/>
                </a:lnTo>
                <a:lnTo>
                  <a:pt x="151110" y="34638"/>
                </a:lnTo>
                <a:lnTo>
                  <a:pt x="94428" y="68515"/>
                </a:lnTo>
                <a:lnTo>
                  <a:pt x="51542" y="110933"/>
                </a:lnTo>
                <a:lnTo>
                  <a:pt x="24338" y="157361"/>
                </a:lnTo>
                <a:lnTo>
                  <a:pt x="14193" y="201584"/>
                </a:lnTo>
                <a:lnTo>
                  <a:pt x="14193" y="237235"/>
                </a:lnTo>
                <a:lnTo>
                  <a:pt x="6050" y="235260"/>
                </a:lnTo>
                <a:lnTo>
                  <a:pt x="2029" y="233848"/>
                </a:lnTo>
                <a:lnTo>
                  <a:pt x="1166" y="229670"/>
                </a:lnTo>
                <a:lnTo>
                  <a:pt x="0" y="189273"/>
                </a:lnTo>
                <a:close/>
              </a:path>
              <a:path w="356869" h="241935">
                <a:moveTo>
                  <a:pt x="14193" y="237235"/>
                </a:moveTo>
                <a:lnTo>
                  <a:pt x="14193" y="201584"/>
                </a:lnTo>
                <a:lnTo>
                  <a:pt x="15269" y="222353"/>
                </a:lnTo>
                <a:lnTo>
                  <a:pt x="37819" y="227077"/>
                </a:lnTo>
                <a:lnTo>
                  <a:pt x="82397" y="220966"/>
                </a:lnTo>
                <a:lnTo>
                  <a:pt x="126565" y="195463"/>
                </a:lnTo>
                <a:lnTo>
                  <a:pt x="167457" y="158813"/>
                </a:lnTo>
                <a:lnTo>
                  <a:pt x="200651" y="125161"/>
                </a:lnTo>
                <a:lnTo>
                  <a:pt x="207463" y="118358"/>
                </a:lnTo>
                <a:lnTo>
                  <a:pt x="246964" y="83551"/>
                </a:lnTo>
                <a:lnTo>
                  <a:pt x="304178" y="49934"/>
                </a:lnTo>
                <a:lnTo>
                  <a:pt x="327599" y="41875"/>
                </a:lnTo>
                <a:lnTo>
                  <a:pt x="327599" y="57979"/>
                </a:lnTo>
                <a:lnTo>
                  <a:pt x="323412" y="59062"/>
                </a:lnTo>
                <a:lnTo>
                  <a:pt x="295848" y="70675"/>
                </a:lnTo>
                <a:lnTo>
                  <a:pt x="262524" y="91064"/>
                </a:lnTo>
                <a:lnTo>
                  <a:pt x="224817" y="122670"/>
                </a:lnTo>
                <a:lnTo>
                  <a:pt x="177777" y="169979"/>
                </a:lnTo>
                <a:lnTo>
                  <a:pt x="156975" y="189785"/>
                </a:lnTo>
                <a:lnTo>
                  <a:pt x="135405" y="207859"/>
                </a:lnTo>
                <a:lnTo>
                  <a:pt x="112854" y="223158"/>
                </a:lnTo>
                <a:lnTo>
                  <a:pt x="86103" y="235734"/>
                </a:lnTo>
                <a:lnTo>
                  <a:pt x="59511" y="241934"/>
                </a:lnTo>
                <a:lnTo>
                  <a:pt x="51542" y="241885"/>
                </a:lnTo>
                <a:lnTo>
                  <a:pt x="32889" y="241771"/>
                </a:lnTo>
                <a:lnTo>
                  <a:pt x="14193" y="237235"/>
                </a:lnTo>
                <a:close/>
              </a:path>
            </a:pathLst>
          </a:custGeom>
          <a:solidFill>
            <a:srgbClr val="584A46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24" name="bg object 124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554025" y="6050915"/>
            <a:ext cx="80637" cy="141954"/>
          </a:xfrm>
          <a:prstGeom prst="rect">
            <a:avLst/>
          </a:prstGeom>
        </p:spPr>
      </p:pic>
      <p:sp>
        <p:nvSpPr>
          <p:cNvPr id="125" name="bg object 125"/>
          <p:cNvSpPr/>
          <p:nvPr/>
        </p:nvSpPr>
        <p:spPr>
          <a:xfrm>
            <a:off x="1476679" y="5505335"/>
            <a:ext cx="403225" cy="316865"/>
          </a:xfrm>
          <a:custGeom>
            <a:avLst/>
            <a:gdLst/>
            <a:ahLst/>
            <a:cxnLst/>
            <a:rect l="l" t="t" r="r" b="b"/>
            <a:pathLst>
              <a:path w="403225" h="316864">
                <a:moveTo>
                  <a:pt x="230784" y="57480"/>
                </a:moveTo>
                <a:lnTo>
                  <a:pt x="209511" y="49758"/>
                </a:lnTo>
                <a:lnTo>
                  <a:pt x="157772" y="36106"/>
                </a:lnTo>
                <a:lnTo>
                  <a:pt x="93649" y="30810"/>
                </a:lnTo>
                <a:lnTo>
                  <a:pt x="35267" y="48145"/>
                </a:lnTo>
                <a:lnTo>
                  <a:pt x="49187" y="45148"/>
                </a:lnTo>
                <a:lnTo>
                  <a:pt x="88684" y="40919"/>
                </a:lnTo>
                <a:lnTo>
                  <a:pt x="150355" y="42646"/>
                </a:lnTo>
                <a:lnTo>
                  <a:pt x="230784" y="57480"/>
                </a:lnTo>
                <a:close/>
              </a:path>
              <a:path w="403225" h="316864">
                <a:moveTo>
                  <a:pt x="402805" y="266585"/>
                </a:moveTo>
                <a:lnTo>
                  <a:pt x="402107" y="228498"/>
                </a:lnTo>
                <a:lnTo>
                  <a:pt x="391998" y="189369"/>
                </a:lnTo>
                <a:lnTo>
                  <a:pt x="385305" y="175615"/>
                </a:lnTo>
                <a:lnTo>
                  <a:pt x="385305" y="256400"/>
                </a:lnTo>
                <a:lnTo>
                  <a:pt x="381723" y="280466"/>
                </a:lnTo>
                <a:lnTo>
                  <a:pt x="331343" y="238112"/>
                </a:lnTo>
                <a:lnTo>
                  <a:pt x="293446" y="216776"/>
                </a:lnTo>
                <a:lnTo>
                  <a:pt x="245618" y="197053"/>
                </a:lnTo>
                <a:lnTo>
                  <a:pt x="201879" y="182803"/>
                </a:lnTo>
                <a:lnTo>
                  <a:pt x="169875" y="172529"/>
                </a:lnTo>
                <a:lnTo>
                  <a:pt x="108521" y="148640"/>
                </a:lnTo>
                <a:lnTo>
                  <a:pt x="57315" y="115214"/>
                </a:lnTo>
                <a:lnTo>
                  <a:pt x="26619" y="70853"/>
                </a:lnTo>
                <a:lnTo>
                  <a:pt x="19456" y="44183"/>
                </a:lnTo>
                <a:lnTo>
                  <a:pt x="41097" y="31762"/>
                </a:lnTo>
                <a:lnTo>
                  <a:pt x="93891" y="18643"/>
                </a:lnTo>
                <a:lnTo>
                  <a:pt x="123901" y="18237"/>
                </a:lnTo>
                <a:lnTo>
                  <a:pt x="158280" y="22593"/>
                </a:lnTo>
                <a:lnTo>
                  <a:pt x="226898" y="45478"/>
                </a:lnTo>
                <a:lnTo>
                  <a:pt x="293878" y="87782"/>
                </a:lnTo>
                <a:lnTo>
                  <a:pt x="323265" y="115138"/>
                </a:lnTo>
                <a:lnTo>
                  <a:pt x="347814" y="145161"/>
                </a:lnTo>
                <a:lnTo>
                  <a:pt x="377825" y="204266"/>
                </a:lnTo>
                <a:lnTo>
                  <a:pt x="385305" y="256400"/>
                </a:lnTo>
                <a:lnTo>
                  <a:pt x="385305" y="175615"/>
                </a:lnTo>
                <a:lnTo>
                  <a:pt x="345998" y="113144"/>
                </a:lnTo>
                <a:lnTo>
                  <a:pt x="311365" y="78625"/>
                </a:lnTo>
                <a:lnTo>
                  <a:pt x="269824" y="48221"/>
                </a:lnTo>
                <a:lnTo>
                  <a:pt x="221792" y="23291"/>
                </a:lnTo>
                <a:lnTo>
                  <a:pt x="172961" y="7175"/>
                </a:lnTo>
                <a:lnTo>
                  <a:pt x="125031" y="0"/>
                </a:lnTo>
                <a:lnTo>
                  <a:pt x="123901" y="38"/>
                </a:lnTo>
                <a:lnTo>
                  <a:pt x="79743" y="1841"/>
                </a:lnTo>
                <a:lnTo>
                  <a:pt x="38823" y="12827"/>
                </a:lnTo>
                <a:lnTo>
                  <a:pt x="4000" y="33020"/>
                </a:lnTo>
                <a:lnTo>
                  <a:pt x="0" y="36220"/>
                </a:lnTo>
                <a:lnTo>
                  <a:pt x="647" y="41300"/>
                </a:lnTo>
                <a:lnTo>
                  <a:pt x="8216" y="73533"/>
                </a:lnTo>
                <a:lnTo>
                  <a:pt x="19456" y="96062"/>
                </a:lnTo>
                <a:lnTo>
                  <a:pt x="22466" y="102108"/>
                </a:lnTo>
                <a:lnTo>
                  <a:pt x="71475" y="148971"/>
                </a:lnTo>
                <a:lnTo>
                  <a:pt x="131064" y="178092"/>
                </a:lnTo>
                <a:lnTo>
                  <a:pt x="196405" y="200190"/>
                </a:lnTo>
                <a:lnTo>
                  <a:pt x="207251" y="203619"/>
                </a:lnTo>
                <a:lnTo>
                  <a:pt x="218160" y="207098"/>
                </a:lnTo>
                <a:lnTo>
                  <a:pt x="293878" y="237477"/>
                </a:lnTo>
                <a:lnTo>
                  <a:pt x="333717" y="262089"/>
                </a:lnTo>
                <a:lnTo>
                  <a:pt x="377825" y="304292"/>
                </a:lnTo>
                <a:lnTo>
                  <a:pt x="385305" y="314147"/>
                </a:lnTo>
                <a:lnTo>
                  <a:pt x="387299" y="316763"/>
                </a:lnTo>
                <a:lnTo>
                  <a:pt x="393458" y="302361"/>
                </a:lnTo>
                <a:lnTo>
                  <a:pt x="402805" y="266585"/>
                </a:lnTo>
                <a:close/>
              </a:path>
            </a:pathLst>
          </a:custGeom>
          <a:solidFill>
            <a:srgbClr val="584A4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6" name="bg object 126"/>
          <p:cNvSpPr/>
          <p:nvPr/>
        </p:nvSpPr>
        <p:spPr>
          <a:xfrm>
            <a:off x="1598383" y="5182526"/>
            <a:ext cx="335280" cy="228600"/>
          </a:xfrm>
          <a:custGeom>
            <a:avLst/>
            <a:gdLst/>
            <a:ahLst/>
            <a:cxnLst/>
            <a:rect l="l" t="t" r="r" b="b"/>
            <a:pathLst>
              <a:path w="335280" h="228600">
                <a:moveTo>
                  <a:pt x="183400" y="36461"/>
                </a:moveTo>
                <a:lnTo>
                  <a:pt x="166039" y="32080"/>
                </a:lnTo>
                <a:lnTo>
                  <a:pt x="124218" y="25450"/>
                </a:lnTo>
                <a:lnTo>
                  <a:pt x="73317" y="26390"/>
                </a:lnTo>
                <a:lnTo>
                  <a:pt x="28714" y="44704"/>
                </a:lnTo>
                <a:lnTo>
                  <a:pt x="39446" y="41224"/>
                </a:lnTo>
                <a:lnTo>
                  <a:pt x="70205" y="34747"/>
                </a:lnTo>
                <a:lnTo>
                  <a:pt x="118897" y="31191"/>
                </a:lnTo>
                <a:lnTo>
                  <a:pt x="183400" y="36461"/>
                </a:lnTo>
                <a:close/>
              </a:path>
              <a:path w="335280" h="228600">
                <a:moveTo>
                  <a:pt x="335026" y="175475"/>
                </a:moveTo>
                <a:lnTo>
                  <a:pt x="323634" y="133400"/>
                </a:lnTo>
                <a:lnTo>
                  <a:pt x="320929" y="129032"/>
                </a:lnTo>
                <a:lnTo>
                  <a:pt x="320929" y="180759"/>
                </a:lnTo>
                <a:lnTo>
                  <a:pt x="320027" y="199974"/>
                </a:lnTo>
                <a:lnTo>
                  <a:pt x="276987" y="170649"/>
                </a:lnTo>
                <a:lnTo>
                  <a:pt x="206222" y="145173"/>
                </a:lnTo>
                <a:lnTo>
                  <a:pt x="170637" y="137426"/>
                </a:lnTo>
                <a:lnTo>
                  <a:pt x="144627" y="131876"/>
                </a:lnTo>
                <a:lnTo>
                  <a:pt x="94411" y="117970"/>
                </a:lnTo>
                <a:lnTo>
                  <a:pt x="51422" y="95745"/>
                </a:lnTo>
                <a:lnTo>
                  <a:pt x="23736" y="63246"/>
                </a:lnTo>
                <a:lnTo>
                  <a:pt x="15976" y="42811"/>
                </a:lnTo>
                <a:lnTo>
                  <a:pt x="32016" y="31318"/>
                </a:lnTo>
                <a:lnTo>
                  <a:pt x="51015" y="22593"/>
                </a:lnTo>
                <a:lnTo>
                  <a:pt x="51422" y="22479"/>
                </a:lnTo>
                <a:lnTo>
                  <a:pt x="72542" y="16789"/>
                </a:lnTo>
                <a:lnTo>
                  <a:pt x="96139" y="14084"/>
                </a:lnTo>
                <a:lnTo>
                  <a:pt x="123545" y="14770"/>
                </a:lnTo>
                <a:lnTo>
                  <a:pt x="179387" y="27317"/>
                </a:lnTo>
                <a:lnTo>
                  <a:pt x="235470" y="55270"/>
                </a:lnTo>
                <a:lnTo>
                  <a:pt x="282536" y="96164"/>
                </a:lnTo>
                <a:lnTo>
                  <a:pt x="310883" y="140309"/>
                </a:lnTo>
                <a:lnTo>
                  <a:pt x="320929" y="180759"/>
                </a:lnTo>
                <a:lnTo>
                  <a:pt x="320929" y="129032"/>
                </a:lnTo>
                <a:lnTo>
                  <a:pt x="298475" y="92722"/>
                </a:lnTo>
                <a:lnTo>
                  <a:pt x="261188" y="56057"/>
                </a:lnTo>
                <a:lnTo>
                  <a:pt x="213410" y="26060"/>
                </a:lnTo>
                <a:lnTo>
                  <a:pt x="165620" y="7924"/>
                </a:lnTo>
                <a:lnTo>
                  <a:pt x="118948" y="0"/>
                </a:lnTo>
                <a:lnTo>
                  <a:pt x="114515" y="50"/>
                </a:lnTo>
                <a:lnTo>
                  <a:pt x="73837" y="1841"/>
                </a:lnTo>
                <a:lnTo>
                  <a:pt x="34582" y="13677"/>
                </a:lnTo>
                <a:lnTo>
                  <a:pt x="2908" y="35280"/>
                </a:lnTo>
                <a:lnTo>
                  <a:pt x="0" y="38112"/>
                </a:lnTo>
                <a:lnTo>
                  <a:pt x="901" y="42049"/>
                </a:lnTo>
                <a:lnTo>
                  <a:pt x="9448" y="66827"/>
                </a:lnTo>
                <a:lnTo>
                  <a:pt x="15976" y="77139"/>
                </a:lnTo>
                <a:lnTo>
                  <a:pt x="22948" y="88188"/>
                </a:lnTo>
                <a:lnTo>
                  <a:pt x="65265" y="121183"/>
                </a:lnTo>
                <a:lnTo>
                  <a:pt x="114515" y="139357"/>
                </a:lnTo>
                <a:lnTo>
                  <a:pt x="167716" y="151549"/>
                </a:lnTo>
                <a:lnTo>
                  <a:pt x="176542" y="153390"/>
                </a:lnTo>
                <a:lnTo>
                  <a:pt x="185407" y="155270"/>
                </a:lnTo>
                <a:lnTo>
                  <a:pt x="247421" y="173151"/>
                </a:lnTo>
                <a:lnTo>
                  <a:pt x="304139" y="205422"/>
                </a:lnTo>
                <a:lnTo>
                  <a:pt x="320929" y="221297"/>
                </a:lnTo>
                <a:lnTo>
                  <a:pt x="327304" y="228142"/>
                </a:lnTo>
                <a:lnTo>
                  <a:pt x="331012" y="216268"/>
                </a:lnTo>
                <a:lnTo>
                  <a:pt x="335026" y="175475"/>
                </a:lnTo>
                <a:close/>
              </a:path>
            </a:pathLst>
          </a:custGeom>
          <a:solidFill>
            <a:srgbClr val="584A4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7" name="bg object 127"/>
          <p:cNvSpPr/>
          <p:nvPr/>
        </p:nvSpPr>
        <p:spPr>
          <a:xfrm>
            <a:off x="1801350" y="4310599"/>
            <a:ext cx="307340" cy="419100"/>
          </a:xfrm>
          <a:custGeom>
            <a:avLst/>
            <a:gdLst/>
            <a:ahLst/>
            <a:cxnLst/>
            <a:rect l="l" t="t" r="r" b="b"/>
            <a:pathLst>
              <a:path w="307339" h="419100">
                <a:moveTo>
                  <a:pt x="0" y="43701"/>
                </a:moveTo>
                <a:lnTo>
                  <a:pt x="5885" y="10975"/>
                </a:lnTo>
                <a:lnTo>
                  <a:pt x="7337" y="6052"/>
                </a:lnTo>
                <a:lnTo>
                  <a:pt x="12280" y="4718"/>
                </a:lnTo>
                <a:lnTo>
                  <a:pt x="52432" y="0"/>
                </a:lnTo>
                <a:lnTo>
                  <a:pt x="94512" y="6214"/>
                </a:lnTo>
                <a:lnTo>
                  <a:pt x="136970" y="22582"/>
                </a:lnTo>
                <a:lnTo>
                  <a:pt x="178256" y="48323"/>
                </a:lnTo>
                <a:lnTo>
                  <a:pt x="216821" y="82656"/>
                </a:lnTo>
                <a:lnTo>
                  <a:pt x="251113" y="124801"/>
                </a:lnTo>
                <a:lnTo>
                  <a:pt x="277241" y="169397"/>
                </a:lnTo>
                <a:lnTo>
                  <a:pt x="295360" y="215019"/>
                </a:lnTo>
                <a:lnTo>
                  <a:pt x="305406" y="260231"/>
                </a:lnTo>
                <a:lnTo>
                  <a:pt x="307313" y="303596"/>
                </a:lnTo>
                <a:lnTo>
                  <a:pt x="301019" y="343680"/>
                </a:lnTo>
                <a:lnTo>
                  <a:pt x="289028" y="372805"/>
                </a:lnTo>
                <a:lnTo>
                  <a:pt x="289028" y="282271"/>
                </a:lnTo>
                <a:lnTo>
                  <a:pt x="284264" y="245231"/>
                </a:lnTo>
                <a:lnTo>
                  <a:pt x="273631" y="207770"/>
                </a:lnTo>
                <a:lnTo>
                  <a:pt x="257451" y="170791"/>
                </a:lnTo>
                <a:lnTo>
                  <a:pt x="236048" y="135197"/>
                </a:lnTo>
                <a:lnTo>
                  <a:pt x="186707" y="78848"/>
                </a:lnTo>
                <a:lnTo>
                  <a:pt x="128656" y="38946"/>
                </a:lnTo>
                <a:lnTo>
                  <a:pt x="73412" y="20437"/>
                </a:lnTo>
                <a:lnTo>
                  <a:pt x="46961" y="18349"/>
                </a:lnTo>
                <a:lnTo>
                  <a:pt x="22068" y="21155"/>
                </a:lnTo>
                <a:lnTo>
                  <a:pt x="18020" y="48575"/>
                </a:lnTo>
                <a:lnTo>
                  <a:pt x="18020" y="119877"/>
                </a:lnTo>
                <a:lnTo>
                  <a:pt x="11104" y="107217"/>
                </a:lnTo>
                <a:lnTo>
                  <a:pt x="1727" y="75707"/>
                </a:lnTo>
                <a:lnTo>
                  <a:pt x="0" y="43701"/>
                </a:lnTo>
                <a:close/>
              </a:path>
              <a:path w="307339" h="419100">
                <a:moveTo>
                  <a:pt x="18020" y="119877"/>
                </a:moveTo>
                <a:lnTo>
                  <a:pt x="18020" y="48575"/>
                </a:lnTo>
                <a:lnTo>
                  <a:pt x="20167" y="75278"/>
                </a:lnTo>
                <a:lnTo>
                  <a:pt x="28586" y="101694"/>
                </a:lnTo>
                <a:lnTo>
                  <a:pt x="62421" y="152936"/>
                </a:lnTo>
                <a:lnTo>
                  <a:pt x="109413" y="199416"/>
                </a:lnTo>
                <a:lnTo>
                  <a:pt x="152258" y="236872"/>
                </a:lnTo>
                <a:lnTo>
                  <a:pt x="160923" y="244566"/>
                </a:lnTo>
                <a:lnTo>
                  <a:pt x="205591" y="289516"/>
                </a:lnTo>
                <a:lnTo>
                  <a:pt x="231988" y="324289"/>
                </a:lnTo>
                <a:lnTo>
                  <a:pt x="261509" y="383386"/>
                </a:lnTo>
                <a:lnTo>
                  <a:pt x="274404" y="362669"/>
                </a:lnTo>
                <a:lnTo>
                  <a:pt x="283389" y="338617"/>
                </a:lnTo>
                <a:lnTo>
                  <a:pt x="288314" y="311672"/>
                </a:lnTo>
                <a:lnTo>
                  <a:pt x="289028" y="282271"/>
                </a:lnTo>
                <a:lnTo>
                  <a:pt x="289028" y="372805"/>
                </a:lnTo>
                <a:lnTo>
                  <a:pt x="286459" y="379046"/>
                </a:lnTo>
                <a:lnTo>
                  <a:pt x="263568" y="408258"/>
                </a:lnTo>
                <a:lnTo>
                  <a:pt x="252113" y="419105"/>
                </a:lnTo>
                <a:lnTo>
                  <a:pt x="248386" y="403766"/>
                </a:lnTo>
                <a:lnTo>
                  <a:pt x="240543" y="379606"/>
                </a:lnTo>
                <a:lnTo>
                  <a:pt x="197720" y="308754"/>
                </a:lnTo>
                <a:lnTo>
                  <a:pt x="157019" y="265716"/>
                </a:lnTo>
                <a:lnTo>
                  <a:pt x="96738" y="212631"/>
                </a:lnTo>
                <a:lnTo>
                  <a:pt x="71451" y="189060"/>
                </a:lnTo>
                <a:lnTo>
                  <a:pt x="48183" y="164444"/>
                </a:lnTo>
                <a:lnTo>
                  <a:pt x="28168" y="138453"/>
                </a:lnTo>
                <a:lnTo>
                  <a:pt x="18020" y="119877"/>
                </a:lnTo>
                <a:close/>
              </a:path>
            </a:pathLst>
          </a:custGeom>
          <a:solidFill>
            <a:srgbClr val="584A46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28" name="bg object 128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836384" y="4341719"/>
            <a:ext cx="176417" cy="86639"/>
          </a:xfrm>
          <a:prstGeom prst="rect">
            <a:avLst/>
          </a:prstGeom>
        </p:spPr>
      </p:pic>
      <p:sp>
        <p:nvSpPr>
          <p:cNvPr id="129" name="bg object 129"/>
          <p:cNvSpPr/>
          <p:nvPr/>
        </p:nvSpPr>
        <p:spPr>
          <a:xfrm>
            <a:off x="1320567" y="4466203"/>
            <a:ext cx="377825" cy="245110"/>
          </a:xfrm>
          <a:custGeom>
            <a:avLst/>
            <a:gdLst/>
            <a:ahLst/>
            <a:cxnLst/>
            <a:rect l="l" t="t" r="r" b="b"/>
            <a:pathLst>
              <a:path w="377825" h="245110">
                <a:moveTo>
                  <a:pt x="0" y="229174"/>
                </a:moveTo>
                <a:lnTo>
                  <a:pt x="549" y="187149"/>
                </a:lnTo>
                <a:lnTo>
                  <a:pt x="14637" y="144486"/>
                </a:lnTo>
                <a:lnTo>
                  <a:pt x="40871" y="103371"/>
                </a:lnTo>
                <a:lnTo>
                  <a:pt x="77857" y="65986"/>
                </a:lnTo>
                <a:lnTo>
                  <a:pt x="124202" y="34515"/>
                </a:lnTo>
                <a:lnTo>
                  <a:pt x="171641" y="13568"/>
                </a:lnTo>
                <a:lnTo>
                  <a:pt x="219043" y="2101"/>
                </a:lnTo>
                <a:lnTo>
                  <a:pt x="261745" y="124"/>
                </a:lnTo>
                <a:lnTo>
                  <a:pt x="264437" y="0"/>
                </a:lnTo>
                <a:lnTo>
                  <a:pt x="305855" y="7148"/>
                </a:lnTo>
                <a:lnTo>
                  <a:pt x="341326" y="23432"/>
                </a:lnTo>
                <a:lnTo>
                  <a:pt x="368880" y="48736"/>
                </a:lnTo>
                <a:lnTo>
                  <a:pt x="377197" y="59524"/>
                </a:lnTo>
                <a:lnTo>
                  <a:pt x="363702" y="61387"/>
                </a:lnTo>
                <a:lnTo>
                  <a:pt x="347343" y="64905"/>
                </a:lnTo>
                <a:lnTo>
                  <a:pt x="347343" y="48324"/>
                </a:lnTo>
                <a:lnTo>
                  <a:pt x="330670" y="35416"/>
                </a:lnTo>
                <a:lnTo>
                  <a:pt x="310788" y="25578"/>
                </a:lnTo>
                <a:lnTo>
                  <a:pt x="288063" y="18972"/>
                </a:lnTo>
                <a:lnTo>
                  <a:pt x="262861" y="15763"/>
                </a:lnTo>
                <a:lnTo>
                  <a:pt x="230612" y="16598"/>
                </a:lnTo>
                <a:lnTo>
                  <a:pt x="164282" y="33096"/>
                </a:lnTo>
                <a:lnTo>
                  <a:pt x="103922" y="65820"/>
                </a:lnTo>
                <a:lnTo>
                  <a:pt x="57513" y="108024"/>
                </a:lnTo>
                <a:lnTo>
                  <a:pt x="27224" y="155056"/>
                </a:lnTo>
                <a:lnTo>
                  <a:pt x="14769" y="200569"/>
                </a:lnTo>
                <a:lnTo>
                  <a:pt x="14769" y="238077"/>
                </a:lnTo>
                <a:lnTo>
                  <a:pt x="4825" y="235216"/>
                </a:lnTo>
                <a:lnTo>
                  <a:pt x="706" y="233549"/>
                </a:lnTo>
                <a:lnTo>
                  <a:pt x="0" y="229174"/>
                </a:lnTo>
                <a:close/>
              </a:path>
              <a:path w="377825" h="245110">
                <a:moveTo>
                  <a:pt x="14769" y="238077"/>
                </a:moveTo>
                <a:lnTo>
                  <a:pt x="14769" y="200569"/>
                </a:lnTo>
                <a:lnTo>
                  <a:pt x="14985" y="222211"/>
                </a:lnTo>
                <a:lnTo>
                  <a:pt x="38197" y="228094"/>
                </a:lnTo>
                <a:lnTo>
                  <a:pt x="57513" y="228513"/>
                </a:lnTo>
                <a:lnTo>
                  <a:pt x="61331" y="228596"/>
                </a:lnTo>
                <a:lnTo>
                  <a:pt x="84767" y="223684"/>
                </a:lnTo>
                <a:lnTo>
                  <a:pt x="131813" y="199087"/>
                </a:lnTo>
                <a:lnTo>
                  <a:pt x="175861" y="162825"/>
                </a:lnTo>
                <a:lnTo>
                  <a:pt x="211813" y="129319"/>
                </a:lnTo>
                <a:lnTo>
                  <a:pt x="219182" y="122549"/>
                </a:lnTo>
                <a:lnTo>
                  <a:pt x="261745" y="88108"/>
                </a:lnTo>
                <a:lnTo>
                  <a:pt x="322657" y="55686"/>
                </a:lnTo>
                <a:lnTo>
                  <a:pt x="347343" y="48324"/>
                </a:lnTo>
                <a:lnTo>
                  <a:pt x="347343" y="64905"/>
                </a:lnTo>
                <a:lnTo>
                  <a:pt x="342240" y="66002"/>
                </a:lnTo>
                <a:lnTo>
                  <a:pt x="313097" y="76856"/>
                </a:lnTo>
                <a:lnTo>
                  <a:pt x="277588" y="96570"/>
                </a:lnTo>
                <a:lnTo>
                  <a:pt x="237028" y="127765"/>
                </a:lnTo>
                <a:lnTo>
                  <a:pt x="186087" y="174896"/>
                </a:lnTo>
                <a:lnTo>
                  <a:pt x="163609" y="194551"/>
                </a:lnTo>
                <a:lnTo>
                  <a:pt x="140410" y="212379"/>
                </a:lnTo>
                <a:lnTo>
                  <a:pt x="116317" y="227291"/>
                </a:lnTo>
                <a:lnTo>
                  <a:pt x="87973" y="239202"/>
                </a:lnTo>
                <a:lnTo>
                  <a:pt x="60071" y="244486"/>
                </a:lnTo>
                <a:lnTo>
                  <a:pt x="32418" y="243155"/>
                </a:lnTo>
                <a:lnTo>
                  <a:pt x="14985" y="238139"/>
                </a:lnTo>
                <a:lnTo>
                  <a:pt x="14769" y="238077"/>
                </a:lnTo>
                <a:close/>
              </a:path>
            </a:pathLst>
          </a:custGeom>
          <a:solidFill>
            <a:srgbClr val="584A46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30" name="bg object 130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1345262" y="4534182"/>
            <a:ext cx="89974" cy="143954"/>
          </a:xfrm>
          <a:prstGeom prst="rect">
            <a:avLst/>
          </a:prstGeom>
        </p:spPr>
      </p:pic>
      <p:sp>
        <p:nvSpPr>
          <p:cNvPr id="131" name="bg object 131"/>
          <p:cNvSpPr/>
          <p:nvPr/>
        </p:nvSpPr>
        <p:spPr>
          <a:xfrm>
            <a:off x="1036521" y="4071149"/>
            <a:ext cx="478790" cy="197485"/>
          </a:xfrm>
          <a:custGeom>
            <a:avLst/>
            <a:gdLst/>
            <a:ahLst/>
            <a:cxnLst/>
            <a:rect l="l" t="t" r="r" b="b"/>
            <a:pathLst>
              <a:path w="478790" h="197485">
                <a:moveTo>
                  <a:pt x="0" y="146426"/>
                </a:moveTo>
                <a:lnTo>
                  <a:pt x="18139" y="104843"/>
                </a:lnTo>
                <a:lnTo>
                  <a:pt x="45180" y="72190"/>
                </a:lnTo>
                <a:lnTo>
                  <a:pt x="81069" y="44462"/>
                </a:lnTo>
                <a:lnTo>
                  <a:pt x="124339" y="22576"/>
                </a:lnTo>
                <a:lnTo>
                  <a:pt x="173525" y="7449"/>
                </a:lnTo>
                <a:lnTo>
                  <a:pt x="227161" y="0"/>
                </a:lnTo>
                <a:lnTo>
                  <a:pt x="249621" y="333"/>
                </a:lnTo>
                <a:lnTo>
                  <a:pt x="255211" y="416"/>
                </a:lnTo>
                <a:lnTo>
                  <a:pt x="260569" y="496"/>
                </a:lnTo>
                <a:lnTo>
                  <a:pt x="266057" y="578"/>
                </a:lnTo>
                <a:lnTo>
                  <a:pt x="271607" y="660"/>
                </a:lnTo>
                <a:lnTo>
                  <a:pt x="278673" y="765"/>
                </a:lnTo>
                <a:lnTo>
                  <a:pt x="326920" y="8891"/>
                </a:lnTo>
                <a:lnTo>
                  <a:pt x="370646" y="23689"/>
                </a:lnTo>
                <a:lnTo>
                  <a:pt x="408592" y="44470"/>
                </a:lnTo>
                <a:lnTo>
                  <a:pt x="439504" y="70547"/>
                </a:lnTo>
                <a:lnTo>
                  <a:pt x="462123" y="101231"/>
                </a:lnTo>
                <a:lnTo>
                  <a:pt x="478528" y="151192"/>
                </a:lnTo>
                <a:lnTo>
                  <a:pt x="463542" y="146445"/>
                </a:lnTo>
                <a:lnTo>
                  <a:pt x="452931" y="143948"/>
                </a:lnTo>
                <a:lnTo>
                  <a:pt x="452931" y="124751"/>
                </a:lnTo>
                <a:lnTo>
                  <a:pt x="441939" y="103049"/>
                </a:lnTo>
                <a:lnTo>
                  <a:pt x="405658" y="64837"/>
                </a:lnTo>
                <a:lnTo>
                  <a:pt x="346941" y="33953"/>
                </a:lnTo>
                <a:lnTo>
                  <a:pt x="309523" y="23660"/>
                </a:lnTo>
                <a:lnTo>
                  <a:pt x="269644" y="18348"/>
                </a:lnTo>
                <a:lnTo>
                  <a:pt x="227161" y="18328"/>
                </a:lnTo>
                <a:lnTo>
                  <a:pt x="190530" y="22610"/>
                </a:lnTo>
                <a:lnTo>
                  <a:pt x="121282" y="43656"/>
                </a:lnTo>
                <a:lnTo>
                  <a:pt x="66438" y="77712"/>
                </a:lnTo>
                <a:lnTo>
                  <a:pt x="30948" y="118995"/>
                </a:lnTo>
                <a:lnTo>
                  <a:pt x="20478" y="141659"/>
                </a:lnTo>
                <a:lnTo>
                  <a:pt x="20478" y="165213"/>
                </a:lnTo>
                <a:lnTo>
                  <a:pt x="3452" y="150192"/>
                </a:lnTo>
                <a:lnTo>
                  <a:pt x="0" y="146426"/>
                </a:lnTo>
                <a:close/>
              </a:path>
              <a:path w="478790" h="197485">
                <a:moveTo>
                  <a:pt x="20478" y="165213"/>
                </a:moveTo>
                <a:lnTo>
                  <a:pt x="20478" y="141659"/>
                </a:lnTo>
                <a:lnTo>
                  <a:pt x="41762" y="159276"/>
                </a:lnTo>
                <a:lnTo>
                  <a:pt x="65634" y="171244"/>
                </a:lnTo>
                <a:lnTo>
                  <a:pt x="92496" y="177717"/>
                </a:lnTo>
                <a:lnTo>
                  <a:pt x="121282" y="178794"/>
                </a:lnTo>
                <a:lnTo>
                  <a:pt x="124339" y="178670"/>
                </a:lnTo>
                <a:lnTo>
                  <a:pt x="185399" y="168439"/>
                </a:lnTo>
                <a:lnTo>
                  <a:pt x="249621" y="149172"/>
                </a:lnTo>
                <a:lnTo>
                  <a:pt x="260569" y="145656"/>
                </a:lnTo>
                <a:lnTo>
                  <a:pt x="271607" y="142157"/>
                </a:lnTo>
                <a:lnTo>
                  <a:pt x="282641" y="138743"/>
                </a:lnTo>
                <a:lnTo>
                  <a:pt x="293578" y="135481"/>
                </a:lnTo>
                <a:lnTo>
                  <a:pt x="344033" y="123882"/>
                </a:lnTo>
                <a:lnTo>
                  <a:pt x="387311" y="119355"/>
                </a:lnTo>
                <a:lnTo>
                  <a:pt x="423560" y="120208"/>
                </a:lnTo>
                <a:lnTo>
                  <a:pt x="452931" y="124751"/>
                </a:lnTo>
                <a:lnTo>
                  <a:pt x="452931" y="143948"/>
                </a:lnTo>
                <a:lnTo>
                  <a:pt x="438885" y="140642"/>
                </a:lnTo>
                <a:lnTo>
                  <a:pt x="403130" y="137550"/>
                </a:lnTo>
                <a:lnTo>
                  <a:pt x="356361" y="140548"/>
                </a:lnTo>
                <a:lnTo>
                  <a:pt x="298658" y="153016"/>
                </a:lnTo>
                <a:lnTo>
                  <a:pt x="255211" y="166531"/>
                </a:lnTo>
                <a:lnTo>
                  <a:pt x="222258" y="176950"/>
                </a:lnTo>
                <a:lnTo>
                  <a:pt x="189101" y="186325"/>
                </a:lnTo>
                <a:lnTo>
                  <a:pt x="156095" y="193439"/>
                </a:lnTo>
                <a:lnTo>
                  <a:pt x="124339" y="196989"/>
                </a:lnTo>
                <a:lnTo>
                  <a:pt x="121282" y="196968"/>
                </a:lnTo>
                <a:lnTo>
                  <a:pt x="56469" y="187181"/>
                </a:lnTo>
                <a:lnTo>
                  <a:pt x="28301" y="172114"/>
                </a:lnTo>
                <a:lnTo>
                  <a:pt x="20478" y="165213"/>
                </a:lnTo>
                <a:close/>
              </a:path>
            </a:pathLst>
          </a:custGeom>
          <a:solidFill>
            <a:srgbClr val="584A46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32" name="bg object 132"/>
          <p:cNvPicPr/>
          <p:nvPr/>
        </p:nvPicPr>
        <p:blipFill>
          <a:blip r:embed="rId49" cstate="print"/>
          <a:stretch>
            <a:fillRect/>
          </a:stretch>
        </p:blipFill>
        <p:spPr>
          <a:xfrm>
            <a:off x="1072201" y="4101317"/>
            <a:ext cx="164982" cy="105587"/>
          </a:xfrm>
          <a:prstGeom prst="rect">
            <a:avLst/>
          </a:prstGeom>
        </p:spPr>
      </p:pic>
      <p:sp>
        <p:nvSpPr>
          <p:cNvPr id="133" name="bg object 133"/>
          <p:cNvSpPr/>
          <p:nvPr/>
        </p:nvSpPr>
        <p:spPr>
          <a:xfrm>
            <a:off x="1389533" y="3760390"/>
            <a:ext cx="445770" cy="191135"/>
          </a:xfrm>
          <a:custGeom>
            <a:avLst/>
            <a:gdLst/>
            <a:ahLst/>
            <a:cxnLst/>
            <a:rect l="l" t="t" r="r" b="b"/>
            <a:pathLst>
              <a:path w="445769" h="191135">
                <a:moveTo>
                  <a:pt x="0" y="97484"/>
                </a:moveTo>
                <a:lnTo>
                  <a:pt x="24648" y="62051"/>
                </a:lnTo>
                <a:lnTo>
                  <a:pt x="55923" y="36601"/>
                </a:lnTo>
                <a:lnTo>
                  <a:pt x="94544" y="17386"/>
                </a:lnTo>
                <a:lnTo>
                  <a:pt x="138971" y="4990"/>
                </a:lnTo>
                <a:lnTo>
                  <a:pt x="187665" y="0"/>
                </a:lnTo>
                <a:lnTo>
                  <a:pt x="239087" y="2998"/>
                </a:lnTo>
                <a:lnTo>
                  <a:pt x="294575" y="15606"/>
                </a:lnTo>
                <a:lnTo>
                  <a:pt x="343827" y="36537"/>
                </a:lnTo>
                <a:lnTo>
                  <a:pt x="385185" y="64401"/>
                </a:lnTo>
                <a:lnTo>
                  <a:pt x="416987" y="97807"/>
                </a:lnTo>
                <a:lnTo>
                  <a:pt x="437573" y="135367"/>
                </a:lnTo>
                <a:lnTo>
                  <a:pt x="445281" y="175689"/>
                </a:lnTo>
                <a:lnTo>
                  <a:pt x="445536" y="190636"/>
                </a:lnTo>
                <a:lnTo>
                  <a:pt x="432433" y="183437"/>
                </a:lnTo>
                <a:lnTo>
                  <a:pt x="426568" y="180769"/>
                </a:lnTo>
                <a:lnTo>
                  <a:pt x="426568" y="161233"/>
                </a:lnTo>
                <a:lnTo>
                  <a:pt x="420329" y="138955"/>
                </a:lnTo>
                <a:lnTo>
                  <a:pt x="393567" y="96582"/>
                </a:lnTo>
                <a:lnTo>
                  <a:pt x="344514" y="56890"/>
                </a:lnTo>
                <a:lnTo>
                  <a:pt x="275303" y="27997"/>
                </a:lnTo>
                <a:lnTo>
                  <a:pt x="236714" y="20181"/>
                </a:lnTo>
                <a:lnTo>
                  <a:pt x="200568" y="17314"/>
                </a:lnTo>
                <a:lnTo>
                  <a:pt x="169030" y="18507"/>
                </a:lnTo>
                <a:lnTo>
                  <a:pt x="165725" y="18632"/>
                </a:lnTo>
                <a:lnTo>
                  <a:pt x="100664" y="33676"/>
                </a:lnTo>
                <a:lnTo>
                  <a:pt x="52362" y="60466"/>
                </a:lnTo>
                <a:lnTo>
                  <a:pt x="20007" y="96817"/>
                </a:lnTo>
                <a:lnTo>
                  <a:pt x="20007" y="124554"/>
                </a:lnTo>
                <a:lnTo>
                  <a:pt x="2530" y="101642"/>
                </a:lnTo>
                <a:lnTo>
                  <a:pt x="0" y="97484"/>
                </a:lnTo>
                <a:close/>
              </a:path>
              <a:path w="445769" h="191135">
                <a:moveTo>
                  <a:pt x="20007" y="124554"/>
                </a:moveTo>
                <a:lnTo>
                  <a:pt x="20007" y="96817"/>
                </a:lnTo>
                <a:lnTo>
                  <a:pt x="36597" y="117207"/>
                </a:lnTo>
                <a:lnTo>
                  <a:pt x="56648" y="132801"/>
                </a:lnTo>
                <a:lnTo>
                  <a:pt x="80509" y="143820"/>
                </a:lnTo>
                <a:lnTo>
                  <a:pt x="108530" y="150484"/>
                </a:lnTo>
                <a:lnTo>
                  <a:pt x="136921" y="152853"/>
                </a:lnTo>
                <a:lnTo>
                  <a:pt x="138971" y="152925"/>
                </a:lnTo>
                <a:lnTo>
                  <a:pt x="165725" y="152441"/>
                </a:lnTo>
                <a:lnTo>
                  <a:pt x="169030" y="152373"/>
                </a:lnTo>
                <a:lnTo>
                  <a:pt x="200568" y="149836"/>
                </a:lnTo>
                <a:lnTo>
                  <a:pt x="232359" y="146326"/>
                </a:lnTo>
                <a:lnTo>
                  <a:pt x="243229" y="145076"/>
                </a:lnTo>
                <a:lnTo>
                  <a:pt x="254176" y="143859"/>
                </a:lnTo>
                <a:lnTo>
                  <a:pt x="265101" y="142723"/>
                </a:lnTo>
                <a:lnTo>
                  <a:pt x="275303" y="141772"/>
                </a:lnTo>
                <a:lnTo>
                  <a:pt x="277396" y="141672"/>
                </a:lnTo>
                <a:lnTo>
                  <a:pt x="325132" y="140247"/>
                </a:lnTo>
                <a:lnTo>
                  <a:pt x="366345" y="144045"/>
                </a:lnTo>
                <a:lnTo>
                  <a:pt x="400004" y="151558"/>
                </a:lnTo>
                <a:lnTo>
                  <a:pt x="426568" y="161233"/>
                </a:lnTo>
                <a:lnTo>
                  <a:pt x="426568" y="180769"/>
                </a:lnTo>
                <a:lnTo>
                  <a:pt x="410509" y="173462"/>
                </a:lnTo>
                <a:lnTo>
                  <a:pt x="377731" y="163950"/>
                </a:lnTo>
                <a:lnTo>
                  <a:pt x="333545" y="158071"/>
                </a:lnTo>
                <a:lnTo>
                  <a:pt x="277396" y="158997"/>
                </a:lnTo>
                <a:lnTo>
                  <a:pt x="266760" y="159981"/>
                </a:lnTo>
                <a:lnTo>
                  <a:pt x="255966" y="161103"/>
                </a:lnTo>
                <a:lnTo>
                  <a:pt x="245128" y="162310"/>
                </a:lnTo>
                <a:lnTo>
                  <a:pt x="234360" y="163548"/>
                </a:lnTo>
                <a:lnTo>
                  <a:pt x="201694" y="167164"/>
                </a:lnTo>
                <a:lnTo>
                  <a:pt x="169030" y="169768"/>
                </a:lnTo>
                <a:lnTo>
                  <a:pt x="138971" y="170253"/>
                </a:lnTo>
                <a:lnTo>
                  <a:pt x="136921" y="170286"/>
                </a:lnTo>
                <a:lnTo>
                  <a:pt x="105921" y="167647"/>
                </a:lnTo>
                <a:lnTo>
                  <a:pt x="73166" y="159588"/>
                </a:lnTo>
                <a:lnTo>
                  <a:pt x="45134" y="145980"/>
                </a:lnTo>
                <a:lnTo>
                  <a:pt x="21647" y="126705"/>
                </a:lnTo>
                <a:lnTo>
                  <a:pt x="20007" y="124554"/>
                </a:lnTo>
                <a:close/>
              </a:path>
            </a:pathLst>
          </a:custGeom>
          <a:solidFill>
            <a:srgbClr val="584A46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34" name="bg object 134"/>
          <p:cNvPicPr/>
          <p:nvPr/>
        </p:nvPicPr>
        <p:blipFill>
          <a:blip r:embed="rId50" cstate="print"/>
          <a:stretch>
            <a:fillRect/>
          </a:stretch>
        </p:blipFill>
        <p:spPr>
          <a:xfrm>
            <a:off x="1424801" y="3786632"/>
            <a:ext cx="173495" cy="67907"/>
          </a:xfrm>
          <a:prstGeom prst="rect">
            <a:avLst/>
          </a:prstGeom>
        </p:spPr>
      </p:pic>
      <p:sp>
        <p:nvSpPr>
          <p:cNvPr id="135" name="bg object 135"/>
          <p:cNvSpPr/>
          <p:nvPr/>
        </p:nvSpPr>
        <p:spPr>
          <a:xfrm>
            <a:off x="1720710" y="3430752"/>
            <a:ext cx="453390" cy="216535"/>
          </a:xfrm>
          <a:custGeom>
            <a:avLst/>
            <a:gdLst/>
            <a:ahLst/>
            <a:cxnLst/>
            <a:rect l="l" t="t" r="r" b="b"/>
            <a:pathLst>
              <a:path w="453389" h="216535">
                <a:moveTo>
                  <a:pt x="220624" y="28663"/>
                </a:moveTo>
                <a:lnTo>
                  <a:pt x="198361" y="28613"/>
                </a:lnTo>
                <a:lnTo>
                  <a:pt x="145923" y="33248"/>
                </a:lnTo>
                <a:lnTo>
                  <a:pt x="84836" y="49745"/>
                </a:lnTo>
                <a:lnTo>
                  <a:pt x="36601" y="85280"/>
                </a:lnTo>
                <a:lnTo>
                  <a:pt x="48475" y="77851"/>
                </a:lnTo>
                <a:lnTo>
                  <a:pt x="83616" y="60756"/>
                </a:lnTo>
                <a:lnTo>
                  <a:pt x="141249" y="41770"/>
                </a:lnTo>
                <a:lnTo>
                  <a:pt x="220624" y="28663"/>
                </a:lnTo>
                <a:close/>
              </a:path>
              <a:path w="453389" h="216535">
                <a:moveTo>
                  <a:pt x="452843" y="200914"/>
                </a:moveTo>
                <a:lnTo>
                  <a:pt x="448017" y="158762"/>
                </a:lnTo>
                <a:lnTo>
                  <a:pt x="434682" y="129451"/>
                </a:lnTo>
                <a:lnTo>
                  <a:pt x="434682" y="184569"/>
                </a:lnTo>
                <a:lnTo>
                  <a:pt x="408063" y="172554"/>
                </a:lnTo>
                <a:lnTo>
                  <a:pt x="373938" y="162217"/>
                </a:lnTo>
                <a:lnTo>
                  <a:pt x="331762" y="155130"/>
                </a:lnTo>
                <a:lnTo>
                  <a:pt x="280924" y="152857"/>
                </a:lnTo>
                <a:lnTo>
                  <a:pt x="269709" y="153047"/>
                </a:lnTo>
                <a:lnTo>
                  <a:pt x="258368" y="153377"/>
                </a:lnTo>
                <a:lnTo>
                  <a:pt x="246989" y="153797"/>
                </a:lnTo>
                <a:lnTo>
                  <a:pt x="235686" y="154241"/>
                </a:lnTo>
                <a:lnTo>
                  <a:pt x="202653" y="155409"/>
                </a:lnTo>
                <a:lnTo>
                  <a:pt x="137922" y="153797"/>
                </a:lnTo>
                <a:lnTo>
                  <a:pt x="79375" y="139954"/>
                </a:lnTo>
                <a:lnTo>
                  <a:pt x="36169" y="109156"/>
                </a:lnTo>
                <a:lnTo>
                  <a:pt x="20650" y="86868"/>
                </a:lnTo>
                <a:lnTo>
                  <a:pt x="36525" y="68160"/>
                </a:lnTo>
                <a:lnTo>
                  <a:pt x="81000" y="38392"/>
                </a:lnTo>
                <a:lnTo>
                  <a:pt x="141884" y="20561"/>
                </a:lnTo>
                <a:lnTo>
                  <a:pt x="176847" y="17500"/>
                </a:lnTo>
                <a:lnTo>
                  <a:pt x="213017" y="18846"/>
                </a:lnTo>
                <a:lnTo>
                  <a:pt x="289064" y="35610"/>
                </a:lnTo>
                <a:lnTo>
                  <a:pt x="325437" y="51130"/>
                </a:lnTo>
                <a:lnTo>
                  <a:pt x="358178" y="70726"/>
                </a:lnTo>
                <a:lnTo>
                  <a:pt x="405663" y="115404"/>
                </a:lnTo>
                <a:lnTo>
                  <a:pt x="429971" y="161137"/>
                </a:lnTo>
                <a:lnTo>
                  <a:pt x="434682" y="184569"/>
                </a:lnTo>
                <a:lnTo>
                  <a:pt x="434682" y="129451"/>
                </a:lnTo>
                <a:lnTo>
                  <a:pt x="399503" y="81584"/>
                </a:lnTo>
                <a:lnTo>
                  <a:pt x="359029" y="49682"/>
                </a:lnTo>
                <a:lnTo>
                  <a:pt x="309880" y="24320"/>
                </a:lnTo>
                <a:lnTo>
                  <a:pt x="253657" y="7048"/>
                </a:lnTo>
                <a:lnTo>
                  <a:pt x="200888" y="0"/>
                </a:lnTo>
                <a:lnTo>
                  <a:pt x="150329" y="1397"/>
                </a:lnTo>
                <a:lnTo>
                  <a:pt x="103593" y="10744"/>
                </a:lnTo>
                <a:lnTo>
                  <a:pt x="62306" y="27571"/>
                </a:lnTo>
                <a:lnTo>
                  <a:pt x="28105" y="51384"/>
                </a:lnTo>
                <a:lnTo>
                  <a:pt x="2628" y="81711"/>
                </a:lnTo>
                <a:lnTo>
                  <a:pt x="0" y="86004"/>
                </a:lnTo>
                <a:lnTo>
                  <a:pt x="2273" y="90474"/>
                </a:lnTo>
                <a:lnTo>
                  <a:pt x="20040" y="117779"/>
                </a:lnTo>
                <a:lnTo>
                  <a:pt x="20650" y="118351"/>
                </a:lnTo>
                <a:lnTo>
                  <a:pt x="42760" y="139446"/>
                </a:lnTo>
                <a:lnTo>
                  <a:pt x="70599" y="155638"/>
                </a:lnTo>
                <a:lnTo>
                  <a:pt x="103746" y="166458"/>
                </a:lnTo>
                <a:lnTo>
                  <a:pt x="135483" y="171577"/>
                </a:lnTo>
                <a:lnTo>
                  <a:pt x="168605" y="173520"/>
                </a:lnTo>
                <a:lnTo>
                  <a:pt x="176847" y="173482"/>
                </a:lnTo>
                <a:lnTo>
                  <a:pt x="200888" y="173367"/>
                </a:lnTo>
                <a:lnTo>
                  <a:pt x="202653" y="173355"/>
                </a:lnTo>
                <a:lnTo>
                  <a:pt x="236423" y="172148"/>
                </a:lnTo>
                <a:lnTo>
                  <a:pt x="249897" y="171627"/>
                </a:lnTo>
                <a:lnTo>
                  <a:pt x="258876" y="171297"/>
                </a:lnTo>
                <a:lnTo>
                  <a:pt x="270078" y="170967"/>
                </a:lnTo>
                <a:lnTo>
                  <a:pt x="281114" y="170764"/>
                </a:lnTo>
                <a:lnTo>
                  <a:pt x="339064" y="174142"/>
                </a:lnTo>
                <a:lnTo>
                  <a:pt x="384149" y="183603"/>
                </a:lnTo>
                <a:lnTo>
                  <a:pt x="417195" y="195935"/>
                </a:lnTo>
                <a:lnTo>
                  <a:pt x="434682" y="205536"/>
                </a:lnTo>
                <a:lnTo>
                  <a:pt x="439026" y="207911"/>
                </a:lnTo>
                <a:lnTo>
                  <a:pt x="451967" y="216344"/>
                </a:lnTo>
                <a:lnTo>
                  <a:pt x="452843" y="200914"/>
                </a:lnTo>
                <a:close/>
              </a:path>
            </a:pathLst>
          </a:custGeom>
          <a:solidFill>
            <a:srgbClr val="584A4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6" name="bg object 136"/>
          <p:cNvSpPr/>
          <p:nvPr/>
        </p:nvSpPr>
        <p:spPr>
          <a:xfrm>
            <a:off x="2273034" y="3374737"/>
            <a:ext cx="287020" cy="160020"/>
          </a:xfrm>
          <a:custGeom>
            <a:avLst/>
            <a:gdLst/>
            <a:ahLst/>
            <a:cxnLst/>
            <a:rect l="l" t="t" r="r" b="b"/>
            <a:pathLst>
              <a:path w="287019" h="160020">
                <a:moveTo>
                  <a:pt x="0" y="143679"/>
                </a:moveTo>
                <a:lnTo>
                  <a:pt x="6599" y="105895"/>
                </a:lnTo>
                <a:lnTo>
                  <a:pt x="28081" y="69787"/>
                </a:lnTo>
                <a:lnTo>
                  <a:pt x="62115" y="38191"/>
                </a:lnTo>
                <a:lnTo>
                  <a:pt x="106372" y="13945"/>
                </a:lnTo>
                <a:lnTo>
                  <a:pt x="156488" y="951"/>
                </a:lnTo>
                <a:lnTo>
                  <a:pt x="160254" y="0"/>
                </a:lnTo>
                <a:lnTo>
                  <a:pt x="207978" y="1080"/>
                </a:lnTo>
                <a:lnTo>
                  <a:pt x="210486" y="1136"/>
                </a:lnTo>
                <a:lnTo>
                  <a:pt x="252563" y="16516"/>
                </a:lnTo>
                <a:lnTo>
                  <a:pt x="281632" y="45290"/>
                </a:lnTo>
                <a:lnTo>
                  <a:pt x="286693" y="53783"/>
                </a:lnTo>
                <a:lnTo>
                  <a:pt x="281632" y="53874"/>
                </a:lnTo>
                <a:lnTo>
                  <a:pt x="276807" y="53960"/>
                </a:lnTo>
                <a:lnTo>
                  <a:pt x="266117" y="54959"/>
                </a:lnTo>
                <a:lnTo>
                  <a:pt x="266117" y="43132"/>
                </a:lnTo>
                <a:lnTo>
                  <a:pt x="255209" y="32385"/>
                </a:lnTo>
                <a:lnTo>
                  <a:pt x="241718" y="23576"/>
                </a:lnTo>
                <a:lnTo>
                  <a:pt x="225892" y="16856"/>
                </a:lnTo>
                <a:lnTo>
                  <a:pt x="207978" y="12376"/>
                </a:lnTo>
                <a:lnTo>
                  <a:pt x="184649" y="10200"/>
                </a:lnTo>
                <a:lnTo>
                  <a:pt x="162266" y="11452"/>
                </a:lnTo>
                <a:lnTo>
                  <a:pt x="110648" y="24596"/>
                </a:lnTo>
                <a:lnTo>
                  <a:pt x="69373" y="47065"/>
                </a:lnTo>
                <a:lnTo>
                  <a:pt x="36954" y="77125"/>
                </a:lnTo>
                <a:lnTo>
                  <a:pt x="13114" y="124304"/>
                </a:lnTo>
                <a:lnTo>
                  <a:pt x="11415" y="139932"/>
                </a:lnTo>
                <a:lnTo>
                  <a:pt x="11415" y="152011"/>
                </a:lnTo>
                <a:lnTo>
                  <a:pt x="2961" y="148445"/>
                </a:lnTo>
                <a:lnTo>
                  <a:pt x="137" y="146896"/>
                </a:lnTo>
                <a:lnTo>
                  <a:pt x="0" y="143679"/>
                </a:lnTo>
                <a:close/>
              </a:path>
              <a:path w="287019" h="160020">
                <a:moveTo>
                  <a:pt x="11415" y="152011"/>
                </a:moveTo>
                <a:lnTo>
                  <a:pt x="11415" y="139932"/>
                </a:lnTo>
                <a:lnTo>
                  <a:pt x="27651" y="146179"/>
                </a:lnTo>
                <a:lnTo>
                  <a:pt x="44295" y="148536"/>
                </a:lnTo>
                <a:lnTo>
                  <a:pt x="97643" y="133343"/>
                </a:lnTo>
                <a:lnTo>
                  <a:pt x="132568" y="110966"/>
                </a:lnTo>
                <a:lnTo>
                  <a:pt x="155508" y="94193"/>
                </a:lnTo>
                <a:lnTo>
                  <a:pt x="161392" y="89890"/>
                </a:lnTo>
                <a:lnTo>
                  <a:pt x="200950" y="64460"/>
                </a:lnTo>
                <a:lnTo>
                  <a:pt x="247673" y="46314"/>
                </a:lnTo>
                <a:lnTo>
                  <a:pt x="266117" y="43132"/>
                </a:lnTo>
                <a:lnTo>
                  <a:pt x="266117" y="54959"/>
                </a:lnTo>
                <a:lnTo>
                  <a:pt x="260921" y="55445"/>
                </a:lnTo>
                <a:lnTo>
                  <a:pt x="238960" y="60766"/>
                </a:lnTo>
                <a:lnTo>
                  <a:pt x="179693" y="90934"/>
                </a:lnTo>
                <a:lnTo>
                  <a:pt x="156488" y="107725"/>
                </a:lnTo>
                <a:lnTo>
                  <a:pt x="138914" y="120545"/>
                </a:lnTo>
                <a:lnTo>
                  <a:pt x="102736" y="143647"/>
                </a:lnTo>
                <a:lnTo>
                  <a:pt x="62597" y="158489"/>
                </a:lnTo>
                <a:lnTo>
                  <a:pt x="42015" y="159898"/>
                </a:lnTo>
                <a:lnTo>
                  <a:pt x="22183" y="156552"/>
                </a:lnTo>
                <a:lnTo>
                  <a:pt x="11415" y="152011"/>
                </a:lnTo>
                <a:close/>
              </a:path>
            </a:pathLst>
          </a:custGeom>
          <a:solidFill>
            <a:srgbClr val="584A46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37" name="bg object 137"/>
          <p:cNvPicPr/>
          <p:nvPr/>
        </p:nvPicPr>
        <p:blipFill>
          <a:blip r:embed="rId51" cstate="print"/>
          <a:stretch>
            <a:fillRect/>
          </a:stretch>
        </p:blipFill>
        <p:spPr>
          <a:xfrm>
            <a:off x="2292336" y="3412005"/>
            <a:ext cx="77283" cy="96094"/>
          </a:xfrm>
          <a:prstGeom prst="rect">
            <a:avLst/>
          </a:prstGeom>
        </p:spPr>
      </p:pic>
      <p:pic>
        <p:nvPicPr>
          <p:cNvPr id="138" name="bg object 138"/>
          <p:cNvPicPr/>
          <p:nvPr/>
        </p:nvPicPr>
        <p:blipFill>
          <a:blip r:embed="rId52" cstate="print"/>
          <a:stretch>
            <a:fillRect/>
          </a:stretch>
        </p:blipFill>
        <p:spPr>
          <a:xfrm>
            <a:off x="1685975" y="2945728"/>
            <a:ext cx="248796" cy="192450"/>
          </a:xfrm>
          <a:prstGeom prst="rect">
            <a:avLst/>
          </a:prstGeom>
        </p:spPr>
      </p:pic>
      <p:sp>
        <p:nvSpPr>
          <p:cNvPr id="139" name="bg object 139"/>
          <p:cNvSpPr/>
          <p:nvPr/>
        </p:nvSpPr>
        <p:spPr>
          <a:xfrm>
            <a:off x="1885848" y="2751797"/>
            <a:ext cx="266065" cy="119380"/>
          </a:xfrm>
          <a:custGeom>
            <a:avLst/>
            <a:gdLst/>
            <a:ahLst/>
            <a:cxnLst/>
            <a:rect l="l" t="t" r="r" b="b"/>
            <a:pathLst>
              <a:path w="266064" h="119380">
                <a:moveTo>
                  <a:pt x="126695" y="15748"/>
                </a:moveTo>
                <a:lnTo>
                  <a:pt x="113766" y="16243"/>
                </a:lnTo>
                <a:lnTo>
                  <a:pt x="83439" y="20193"/>
                </a:lnTo>
                <a:lnTo>
                  <a:pt x="48374" y="31242"/>
                </a:lnTo>
                <a:lnTo>
                  <a:pt x="21221" y="53035"/>
                </a:lnTo>
                <a:lnTo>
                  <a:pt x="27940" y="48437"/>
                </a:lnTo>
                <a:lnTo>
                  <a:pt x="47929" y="37668"/>
                </a:lnTo>
                <a:lnTo>
                  <a:pt x="80937" y="25273"/>
                </a:lnTo>
                <a:lnTo>
                  <a:pt x="126695" y="15748"/>
                </a:lnTo>
                <a:close/>
              </a:path>
              <a:path w="266064" h="119380">
                <a:moveTo>
                  <a:pt x="265658" y="110147"/>
                </a:moveTo>
                <a:lnTo>
                  <a:pt x="256946" y="74091"/>
                </a:lnTo>
                <a:lnTo>
                  <a:pt x="254723" y="71272"/>
                </a:lnTo>
                <a:lnTo>
                  <a:pt x="254723" y="101104"/>
                </a:lnTo>
                <a:lnTo>
                  <a:pt x="238975" y="94767"/>
                </a:lnTo>
                <a:lnTo>
                  <a:pt x="218922" y="89598"/>
                </a:lnTo>
                <a:lnTo>
                  <a:pt x="194259" y="86487"/>
                </a:lnTo>
                <a:lnTo>
                  <a:pt x="164680" y="86372"/>
                </a:lnTo>
                <a:lnTo>
                  <a:pt x="158178" y="86766"/>
                </a:lnTo>
                <a:lnTo>
                  <a:pt x="151599" y="87236"/>
                </a:lnTo>
                <a:lnTo>
                  <a:pt x="138480" y="88277"/>
                </a:lnTo>
                <a:lnTo>
                  <a:pt x="119316" y="89763"/>
                </a:lnTo>
                <a:lnTo>
                  <a:pt x="101028" y="90627"/>
                </a:lnTo>
                <a:lnTo>
                  <a:pt x="99656" y="90652"/>
                </a:lnTo>
                <a:lnTo>
                  <a:pt x="81699" y="90385"/>
                </a:lnTo>
                <a:lnTo>
                  <a:pt x="33286" y="76669"/>
                </a:lnTo>
                <a:lnTo>
                  <a:pt x="12001" y="54343"/>
                </a:lnTo>
                <a:lnTo>
                  <a:pt x="20764" y="43103"/>
                </a:lnTo>
                <a:lnTo>
                  <a:pt x="61671" y="18059"/>
                </a:lnTo>
                <a:lnTo>
                  <a:pt x="81699" y="12814"/>
                </a:lnTo>
                <a:lnTo>
                  <a:pt x="101028" y="10312"/>
                </a:lnTo>
                <a:lnTo>
                  <a:pt x="143598" y="12661"/>
                </a:lnTo>
                <a:lnTo>
                  <a:pt x="188087" y="26263"/>
                </a:lnTo>
                <a:lnTo>
                  <a:pt x="224510" y="49657"/>
                </a:lnTo>
                <a:lnTo>
                  <a:pt x="251421" y="87617"/>
                </a:lnTo>
                <a:lnTo>
                  <a:pt x="254723" y="101104"/>
                </a:lnTo>
                <a:lnTo>
                  <a:pt x="254723" y="71272"/>
                </a:lnTo>
                <a:lnTo>
                  <a:pt x="231813" y="42164"/>
                </a:lnTo>
                <a:lnTo>
                  <a:pt x="193535" y="17284"/>
                </a:lnTo>
                <a:lnTo>
                  <a:pt x="145364" y="2400"/>
                </a:lnTo>
                <a:lnTo>
                  <a:pt x="143598" y="2311"/>
                </a:lnTo>
                <a:lnTo>
                  <a:pt x="99656" y="0"/>
                </a:lnTo>
                <a:lnTo>
                  <a:pt x="58331" y="8153"/>
                </a:lnTo>
                <a:lnTo>
                  <a:pt x="24536" y="25781"/>
                </a:lnTo>
                <a:lnTo>
                  <a:pt x="1435" y="51790"/>
                </a:lnTo>
                <a:lnTo>
                  <a:pt x="0" y="54343"/>
                </a:lnTo>
                <a:lnTo>
                  <a:pt x="1435" y="56896"/>
                </a:lnTo>
                <a:lnTo>
                  <a:pt x="12001" y="71742"/>
                </a:lnTo>
                <a:lnTo>
                  <a:pt x="12395" y="72301"/>
                </a:lnTo>
                <a:lnTo>
                  <a:pt x="62153" y="98552"/>
                </a:lnTo>
                <a:lnTo>
                  <a:pt x="81699" y="100774"/>
                </a:lnTo>
                <a:lnTo>
                  <a:pt x="99656" y="101079"/>
                </a:lnTo>
                <a:lnTo>
                  <a:pt x="101028" y="101041"/>
                </a:lnTo>
                <a:lnTo>
                  <a:pt x="119646" y="100190"/>
                </a:lnTo>
                <a:lnTo>
                  <a:pt x="139319" y="98679"/>
                </a:lnTo>
                <a:lnTo>
                  <a:pt x="152336" y="97624"/>
                </a:lnTo>
                <a:lnTo>
                  <a:pt x="158838" y="97167"/>
                </a:lnTo>
                <a:lnTo>
                  <a:pt x="164680" y="96824"/>
                </a:lnTo>
                <a:lnTo>
                  <a:pt x="166598" y="96812"/>
                </a:lnTo>
                <a:lnTo>
                  <a:pt x="198958" y="97358"/>
                </a:lnTo>
                <a:lnTo>
                  <a:pt x="225361" y="101765"/>
                </a:lnTo>
                <a:lnTo>
                  <a:pt x="244843" y="108115"/>
                </a:lnTo>
                <a:lnTo>
                  <a:pt x="254723" y="113017"/>
                </a:lnTo>
                <a:lnTo>
                  <a:pt x="257797" y="114541"/>
                </a:lnTo>
                <a:lnTo>
                  <a:pt x="265506" y="119138"/>
                </a:lnTo>
                <a:lnTo>
                  <a:pt x="265658" y="110147"/>
                </a:lnTo>
                <a:close/>
              </a:path>
            </a:pathLst>
          </a:custGeom>
          <a:solidFill>
            <a:srgbClr val="584A4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0" name="bg object 140"/>
          <p:cNvSpPr/>
          <p:nvPr/>
        </p:nvSpPr>
        <p:spPr>
          <a:xfrm>
            <a:off x="2215070" y="2646069"/>
            <a:ext cx="279400" cy="199390"/>
          </a:xfrm>
          <a:custGeom>
            <a:avLst/>
            <a:gdLst/>
            <a:ahLst/>
            <a:cxnLst/>
            <a:rect l="l" t="t" r="r" b="b"/>
            <a:pathLst>
              <a:path w="279400" h="199389">
                <a:moveTo>
                  <a:pt x="155194" y="33413"/>
                </a:moveTo>
                <a:lnTo>
                  <a:pt x="140614" y="29260"/>
                </a:lnTo>
                <a:lnTo>
                  <a:pt x="105397" y="22567"/>
                </a:lnTo>
                <a:lnTo>
                  <a:pt x="62306" y="22059"/>
                </a:lnTo>
                <a:lnTo>
                  <a:pt x="24104" y="36398"/>
                </a:lnTo>
                <a:lnTo>
                  <a:pt x="33261" y="33743"/>
                </a:lnTo>
                <a:lnTo>
                  <a:pt x="59461" y="29057"/>
                </a:lnTo>
                <a:lnTo>
                  <a:pt x="100749" y="27292"/>
                </a:lnTo>
                <a:lnTo>
                  <a:pt x="155194" y="33413"/>
                </a:lnTo>
                <a:close/>
              </a:path>
              <a:path w="279400" h="199389">
                <a:moveTo>
                  <a:pt x="278892" y="146024"/>
                </a:moveTo>
                <a:lnTo>
                  <a:pt x="267792" y="115595"/>
                </a:lnTo>
                <a:lnTo>
                  <a:pt x="267792" y="159042"/>
                </a:lnTo>
                <a:lnTo>
                  <a:pt x="266522" y="175272"/>
                </a:lnTo>
                <a:lnTo>
                  <a:pt x="230873" y="149364"/>
                </a:lnTo>
                <a:lnTo>
                  <a:pt x="171665" y="125984"/>
                </a:lnTo>
                <a:lnTo>
                  <a:pt x="141770" y="118503"/>
                </a:lnTo>
                <a:lnTo>
                  <a:pt x="119900" y="113157"/>
                </a:lnTo>
                <a:lnTo>
                  <a:pt x="77787" y="100088"/>
                </a:lnTo>
                <a:lnTo>
                  <a:pt x="41998" y="80162"/>
                </a:lnTo>
                <a:lnTo>
                  <a:pt x="13347" y="34480"/>
                </a:lnTo>
                <a:lnTo>
                  <a:pt x="27241" y="25158"/>
                </a:lnTo>
                <a:lnTo>
                  <a:pt x="43548" y="18262"/>
                </a:lnTo>
                <a:lnTo>
                  <a:pt x="61899" y="13906"/>
                </a:lnTo>
                <a:lnTo>
                  <a:pt x="81927" y="12230"/>
                </a:lnTo>
                <a:lnTo>
                  <a:pt x="105092" y="13512"/>
                </a:lnTo>
                <a:lnTo>
                  <a:pt x="152019" y="25577"/>
                </a:lnTo>
                <a:lnTo>
                  <a:pt x="198742" y="50673"/>
                </a:lnTo>
                <a:lnTo>
                  <a:pt x="237502" y="86487"/>
                </a:lnTo>
                <a:lnTo>
                  <a:pt x="260337" y="124587"/>
                </a:lnTo>
                <a:lnTo>
                  <a:pt x="267792" y="159042"/>
                </a:lnTo>
                <a:lnTo>
                  <a:pt x="267792" y="115595"/>
                </a:lnTo>
                <a:lnTo>
                  <a:pt x="229044" y="59588"/>
                </a:lnTo>
                <a:lnTo>
                  <a:pt x="180848" y="25400"/>
                </a:lnTo>
                <a:lnTo>
                  <a:pt x="130822" y="6019"/>
                </a:lnTo>
                <a:lnTo>
                  <a:pt x="81927" y="0"/>
                </a:lnTo>
                <a:lnTo>
                  <a:pt x="77787" y="647"/>
                </a:lnTo>
                <a:lnTo>
                  <a:pt x="37744" y="7239"/>
                </a:lnTo>
                <a:lnTo>
                  <a:pt x="2501" y="27749"/>
                </a:lnTo>
                <a:lnTo>
                  <a:pt x="0" y="30086"/>
                </a:lnTo>
                <a:lnTo>
                  <a:pt x="660" y="33439"/>
                </a:lnTo>
                <a:lnTo>
                  <a:pt x="18097" y="73037"/>
                </a:lnTo>
                <a:lnTo>
                  <a:pt x="53047" y="102044"/>
                </a:lnTo>
                <a:lnTo>
                  <a:pt x="94246" y="118694"/>
                </a:lnTo>
                <a:lnTo>
                  <a:pt x="138925" y="130378"/>
                </a:lnTo>
                <a:lnTo>
                  <a:pt x="153797" y="133972"/>
                </a:lnTo>
                <a:lnTo>
                  <a:pt x="161201" y="135839"/>
                </a:lnTo>
                <a:lnTo>
                  <a:pt x="205803" y="150710"/>
                </a:lnTo>
                <a:lnTo>
                  <a:pt x="252958" y="179489"/>
                </a:lnTo>
                <a:lnTo>
                  <a:pt x="267792" y="194538"/>
                </a:lnTo>
                <a:lnTo>
                  <a:pt x="271957" y="199301"/>
                </a:lnTo>
                <a:lnTo>
                  <a:pt x="275412" y="189357"/>
                </a:lnTo>
                <a:lnTo>
                  <a:pt x="278892" y="146024"/>
                </a:lnTo>
                <a:close/>
              </a:path>
            </a:pathLst>
          </a:custGeom>
          <a:solidFill>
            <a:srgbClr val="584A4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1" name="bg object 141"/>
          <p:cNvSpPr/>
          <p:nvPr/>
        </p:nvSpPr>
        <p:spPr>
          <a:xfrm>
            <a:off x="2620530" y="2187104"/>
            <a:ext cx="288925" cy="118110"/>
          </a:xfrm>
          <a:custGeom>
            <a:avLst/>
            <a:gdLst/>
            <a:ahLst/>
            <a:cxnLst/>
            <a:rect l="l" t="t" r="r" b="b"/>
            <a:pathLst>
              <a:path w="288925" h="118110">
                <a:moveTo>
                  <a:pt x="133591" y="15405"/>
                </a:moveTo>
                <a:lnTo>
                  <a:pt x="119773" y="16700"/>
                </a:lnTo>
                <a:lnTo>
                  <a:pt x="87477" y="22720"/>
                </a:lnTo>
                <a:lnTo>
                  <a:pt x="50520" y="36626"/>
                </a:lnTo>
                <a:lnTo>
                  <a:pt x="22694" y="61582"/>
                </a:lnTo>
                <a:lnTo>
                  <a:pt x="29629" y="56261"/>
                </a:lnTo>
                <a:lnTo>
                  <a:pt x="50419" y="43535"/>
                </a:lnTo>
                <a:lnTo>
                  <a:pt x="85077" y="28295"/>
                </a:lnTo>
                <a:lnTo>
                  <a:pt x="133591" y="15405"/>
                </a:lnTo>
                <a:close/>
              </a:path>
              <a:path w="288925" h="118110">
                <a:moveTo>
                  <a:pt x="288493" y="118110"/>
                </a:moveTo>
                <a:lnTo>
                  <a:pt x="288124" y="108483"/>
                </a:lnTo>
                <a:lnTo>
                  <a:pt x="276669" y="70319"/>
                </a:lnTo>
                <a:lnTo>
                  <a:pt x="275869" y="69418"/>
                </a:lnTo>
                <a:lnTo>
                  <a:pt x="275869" y="99415"/>
                </a:lnTo>
                <a:lnTo>
                  <a:pt x="258597" y="93548"/>
                </a:lnTo>
                <a:lnTo>
                  <a:pt x="236791" y="89166"/>
                </a:lnTo>
                <a:lnTo>
                  <a:pt x="210172" y="87287"/>
                </a:lnTo>
                <a:lnTo>
                  <a:pt x="178460" y="88925"/>
                </a:lnTo>
                <a:lnTo>
                  <a:pt x="171513" y="89712"/>
                </a:lnTo>
                <a:lnTo>
                  <a:pt x="164490" y="90601"/>
                </a:lnTo>
                <a:lnTo>
                  <a:pt x="151523" y="92341"/>
                </a:lnTo>
                <a:lnTo>
                  <a:pt x="130009" y="95199"/>
                </a:lnTo>
                <a:lnTo>
                  <a:pt x="109626" y="97282"/>
                </a:lnTo>
                <a:lnTo>
                  <a:pt x="89712" y="98056"/>
                </a:lnTo>
                <a:lnTo>
                  <a:pt x="89255" y="98031"/>
                </a:lnTo>
                <a:lnTo>
                  <a:pt x="36995" y="86207"/>
                </a:lnTo>
                <a:lnTo>
                  <a:pt x="12865" y="63525"/>
                </a:lnTo>
                <a:lnTo>
                  <a:pt x="21615" y="50952"/>
                </a:lnTo>
                <a:lnTo>
                  <a:pt x="64008" y="21704"/>
                </a:lnTo>
                <a:lnTo>
                  <a:pt x="105727" y="11087"/>
                </a:lnTo>
                <a:lnTo>
                  <a:pt x="128270" y="9753"/>
                </a:lnTo>
                <a:lnTo>
                  <a:pt x="130009" y="9855"/>
                </a:lnTo>
                <a:lnTo>
                  <a:pt x="130987" y="9918"/>
                </a:lnTo>
                <a:lnTo>
                  <a:pt x="151523" y="11112"/>
                </a:lnTo>
                <a:lnTo>
                  <a:pt x="200025" y="23075"/>
                </a:lnTo>
                <a:lnTo>
                  <a:pt x="240474" y="46024"/>
                </a:lnTo>
                <a:lnTo>
                  <a:pt x="271538" y="85128"/>
                </a:lnTo>
                <a:lnTo>
                  <a:pt x="275869" y="99415"/>
                </a:lnTo>
                <a:lnTo>
                  <a:pt x="275869" y="69418"/>
                </a:lnTo>
                <a:lnTo>
                  <a:pt x="247853" y="37553"/>
                </a:lnTo>
                <a:lnTo>
                  <a:pt x="205333" y="13131"/>
                </a:lnTo>
                <a:lnTo>
                  <a:pt x="152819" y="0"/>
                </a:lnTo>
                <a:lnTo>
                  <a:pt x="103657" y="114"/>
                </a:lnTo>
                <a:lnTo>
                  <a:pt x="59829" y="11277"/>
                </a:lnTo>
                <a:lnTo>
                  <a:pt x="24625" y="32156"/>
                </a:lnTo>
                <a:lnTo>
                  <a:pt x="1371" y="61404"/>
                </a:lnTo>
                <a:lnTo>
                  <a:pt x="0" y="64223"/>
                </a:lnTo>
                <a:lnTo>
                  <a:pt x="1663" y="66878"/>
                </a:lnTo>
                <a:lnTo>
                  <a:pt x="29756" y="94856"/>
                </a:lnTo>
                <a:lnTo>
                  <a:pt x="69240" y="107988"/>
                </a:lnTo>
                <a:lnTo>
                  <a:pt x="70688" y="108077"/>
                </a:lnTo>
                <a:lnTo>
                  <a:pt x="89255" y="109258"/>
                </a:lnTo>
                <a:lnTo>
                  <a:pt x="130987" y="106349"/>
                </a:lnTo>
                <a:lnTo>
                  <a:pt x="165887" y="101701"/>
                </a:lnTo>
                <a:lnTo>
                  <a:pt x="172834" y="100825"/>
                </a:lnTo>
                <a:lnTo>
                  <a:pt x="179666" y="100037"/>
                </a:lnTo>
                <a:lnTo>
                  <a:pt x="215861" y="98666"/>
                </a:lnTo>
                <a:lnTo>
                  <a:pt x="244424" y="101841"/>
                </a:lnTo>
                <a:lnTo>
                  <a:pt x="265684" y="107518"/>
                </a:lnTo>
                <a:lnTo>
                  <a:pt x="275869" y="111899"/>
                </a:lnTo>
                <a:lnTo>
                  <a:pt x="279946" y="113652"/>
                </a:lnTo>
                <a:lnTo>
                  <a:pt x="288493" y="118110"/>
                </a:lnTo>
                <a:close/>
              </a:path>
            </a:pathLst>
          </a:custGeom>
          <a:solidFill>
            <a:srgbClr val="584A4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2" name="bg object 142"/>
          <p:cNvSpPr/>
          <p:nvPr/>
        </p:nvSpPr>
        <p:spPr>
          <a:xfrm>
            <a:off x="2143732" y="2120810"/>
            <a:ext cx="285115" cy="140970"/>
          </a:xfrm>
          <a:custGeom>
            <a:avLst/>
            <a:gdLst/>
            <a:ahLst/>
            <a:cxnLst/>
            <a:rect l="l" t="t" r="r" b="b"/>
            <a:pathLst>
              <a:path w="285114" h="140969">
                <a:moveTo>
                  <a:pt x="0" y="122236"/>
                </a:moveTo>
                <a:lnTo>
                  <a:pt x="10917" y="83724"/>
                </a:lnTo>
                <a:lnTo>
                  <a:pt x="35635" y="51621"/>
                </a:lnTo>
                <a:lnTo>
                  <a:pt x="71851" y="25286"/>
                </a:lnTo>
                <a:lnTo>
                  <a:pt x="117003" y="7174"/>
                </a:lnTo>
                <a:lnTo>
                  <a:pt x="170133" y="0"/>
                </a:lnTo>
                <a:lnTo>
                  <a:pt x="218185" y="6875"/>
                </a:lnTo>
                <a:lnTo>
                  <a:pt x="256701" y="26438"/>
                </a:lnTo>
                <a:lnTo>
                  <a:pt x="281220" y="57329"/>
                </a:lnTo>
                <a:lnTo>
                  <a:pt x="285104" y="66058"/>
                </a:lnTo>
                <a:lnTo>
                  <a:pt x="275611" y="65077"/>
                </a:lnTo>
                <a:lnTo>
                  <a:pt x="266627" y="64838"/>
                </a:lnTo>
                <a:lnTo>
                  <a:pt x="266627" y="53485"/>
                </a:lnTo>
                <a:lnTo>
                  <a:pt x="257410" y="41939"/>
                </a:lnTo>
                <a:lnTo>
                  <a:pt x="214490" y="17354"/>
                </a:lnTo>
                <a:lnTo>
                  <a:pt x="170133" y="11161"/>
                </a:lnTo>
                <a:lnTo>
                  <a:pt x="168897" y="11082"/>
                </a:lnTo>
                <a:lnTo>
                  <a:pt x="144535" y="12836"/>
                </a:lnTo>
                <a:lnTo>
                  <a:pt x="98024" y="25121"/>
                </a:lnTo>
                <a:lnTo>
                  <a:pt x="59446" y="46184"/>
                </a:lnTo>
                <a:lnTo>
                  <a:pt x="31041" y="73202"/>
                </a:lnTo>
                <a:lnTo>
                  <a:pt x="11592" y="116881"/>
                </a:lnTo>
                <a:lnTo>
                  <a:pt x="11592" y="129230"/>
                </a:lnTo>
                <a:lnTo>
                  <a:pt x="2530" y="124060"/>
                </a:lnTo>
                <a:lnTo>
                  <a:pt x="0" y="122236"/>
                </a:lnTo>
                <a:close/>
              </a:path>
              <a:path w="285114" h="140969">
                <a:moveTo>
                  <a:pt x="11592" y="129230"/>
                </a:moveTo>
                <a:lnTo>
                  <a:pt x="11592" y="116881"/>
                </a:lnTo>
                <a:lnTo>
                  <a:pt x="26428" y="124733"/>
                </a:lnTo>
                <a:lnTo>
                  <a:pt x="42101" y="128902"/>
                </a:lnTo>
                <a:lnTo>
                  <a:pt x="58481" y="129422"/>
                </a:lnTo>
                <a:lnTo>
                  <a:pt x="59446" y="129337"/>
                </a:lnTo>
                <a:lnTo>
                  <a:pt x="77008" y="126374"/>
                </a:lnTo>
                <a:lnTo>
                  <a:pt x="112958" y="112467"/>
                </a:lnTo>
                <a:lnTo>
                  <a:pt x="148760" y="93088"/>
                </a:lnTo>
                <a:lnTo>
                  <a:pt x="154835" y="89643"/>
                </a:lnTo>
                <a:lnTo>
                  <a:pt x="160965" y="86200"/>
                </a:lnTo>
                <a:lnTo>
                  <a:pt x="201772" y="66413"/>
                </a:lnTo>
                <a:lnTo>
                  <a:pt x="248603" y="54413"/>
                </a:lnTo>
                <a:lnTo>
                  <a:pt x="266627" y="53485"/>
                </a:lnTo>
                <a:lnTo>
                  <a:pt x="266627" y="64838"/>
                </a:lnTo>
                <a:lnTo>
                  <a:pt x="260233" y="64667"/>
                </a:lnTo>
                <a:lnTo>
                  <a:pt x="238594" y="67240"/>
                </a:lnTo>
                <a:lnTo>
                  <a:pt x="178379" y="89322"/>
                </a:lnTo>
                <a:lnTo>
                  <a:pt x="154233" y="102719"/>
                </a:lnTo>
                <a:lnTo>
                  <a:pt x="135920" y="112976"/>
                </a:lnTo>
                <a:lnTo>
                  <a:pt x="117361" y="122640"/>
                </a:lnTo>
                <a:lnTo>
                  <a:pt x="98618" y="130939"/>
                </a:lnTo>
                <a:lnTo>
                  <a:pt x="79754" y="137104"/>
                </a:lnTo>
                <a:lnTo>
                  <a:pt x="59446" y="140372"/>
                </a:lnTo>
                <a:lnTo>
                  <a:pt x="58873" y="140464"/>
                </a:lnTo>
                <a:lnTo>
                  <a:pt x="58481" y="140527"/>
                </a:lnTo>
                <a:lnTo>
                  <a:pt x="38612" y="139512"/>
                </a:lnTo>
                <a:lnTo>
                  <a:pt x="20008" y="134031"/>
                </a:lnTo>
                <a:lnTo>
                  <a:pt x="11592" y="129230"/>
                </a:lnTo>
                <a:close/>
              </a:path>
            </a:pathLst>
          </a:custGeom>
          <a:solidFill>
            <a:srgbClr val="584A46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43" name="bg object 143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2163641" y="2149188"/>
            <a:ext cx="85070" cy="83128"/>
          </a:xfrm>
          <a:prstGeom prst="rect">
            <a:avLst/>
          </a:prstGeom>
        </p:spPr>
      </p:pic>
      <p:sp>
        <p:nvSpPr>
          <p:cNvPr id="144" name="bg object 144"/>
          <p:cNvSpPr/>
          <p:nvPr/>
        </p:nvSpPr>
        <p:spPr>
          <a:xfrm>
            <a:off x="2127212" y="1604542"/>
            <a:ext cx="337185" cy="147955"/>
          </a:xfrm>
          <a:custGeom>
            <a:avLst/>
            <a:gdLst/>
            <a:ahLst/>
            <a:cxnLst/>
            <a:rect l="l" t="t" r="r" b="b"/>
            <a:pathLst>
              <a:path w="337185" h="147955">
                <a:moveTo>
                  <a:pt x="159588" y="19405"/>
                </a:moveTo>
                <a:lnTo>
                  <a:pt x="143243" y="20281"/>
                </a:lnTo>
                <a:lnTo>
                  <a:pt x="104952" y="25831"/>
                </a:lnTo>
                <a:lnTo>
                  <a:pt x="60782" y="40449"/>
                </a:lnTo>
                <a:lnTo>
                  <a:pt x="26835" y="68516"/>
                </a:lnTo>
                <a:lnTo>
                  <a:pt x="35242" y="62585"/>
                </a:lnTo>
                <a:lnTo>
                  <a:pt x="60337" y="48590"/>
                </a:lnTo>
                <a:lnTo>
                  <a:pt x="101866" y="32283"/>
                </a:lnTo>
                <a:lnTo>
                  <a:pt x="159588" y="19405"/>
                </a:lnTo>
                <a:close/>
              </a:path>
              <a:path w="337185" h="147955">
                <a:moveTo>
                  <a:pt x="337146" y="136321"/>
                </a:moveTo>
                <a:lnTo>
                  <a:pt x="329577" y="99618"/>
                </a:lnTo>
                <a:lnTo>
                  <a:pt x="323138" y="89484"/>
                </a:lnTo>
                <a:lnTo>
                  <a:pt x="323138" y="125069"/>
                </a:lnTo>
                <a:lnTo>
                  <a:pt x="303085" y="117335"/>
                </a:lnTo>
                <a:lnTo>
                  <a:pt x="277622" y="111150"/>
                </a:lnTo>
                <a:lnTo>
                  <a:pt x="246367" y="107670"/>
                </a:lnTo>
                <a:lnTo>
                  <a:pt x="237451" y="107772"/>
                </a:lnTo>
                <a:lnTo>
                  <a:pt x="232778" y="107823"/>
                </a:lnTo>
                <a:lnTo>
                  <a:pt x="208953" y="108077"/>
                </a:lnTo>
                <a:lnTo>
                  <a:pt x="200736" y="108699"/>
                </a:lnTo>
                <a:lnTo>
                  <a:pt x="192417" y="109410"/>
                </a:lnTo>
                <a:lnTo>
                  <a:pt x="175806" y="110985"/>
                </a:lnTo>
                <a:lnTo>
                  <a:pt x="151599" y="113195"/>
                </a:lnTo>
                <a:lnTo>
                  <a:pt x="102958" y="114554"/>
                </a:lnTo>
                <a:lnTo>
                  <a:pt x="60477" y="106908"/>
                </a:lnTo>
                <a:lnTo>
                  <a:pt x="27495" y="86067"/>
                </a:lnTo>
                <a:lnTo>
                  <a:pt x="15176" y="70345"/>
                </a:lnTo>
                <a:lnTo>
                  <a:pt x="26073" y="55956"/>
                </a:lnTo>
                <a:lnTo>
                  <a:pt x="57492" y="32283"/>
                </a:lnTo>
                <a:lnTo>
                  <a:pt x="101473" y="16700"/>
                </a:lnTo>
                <a:lnTo>
                  <a:pt x="153606" y="12509"/>
                </a:lnTo>
                <a:lnTo>
                  <a:pt x="180911" y="15201"/>
                </a:lnTo>
                <a:lnTo>
                  <a:pt x="237451" y="31584"/>
                </a:lnTo>
                <a:lnTo>
                  <a:pt x="283984" y="60515"/>
                </a:lnTo>
                <a:lnTo>
                  <a:pt x="310616" y="91427"/>
                </a:lnTo>
                <a:lnTo>
                  <a:pt x="323138" y="125069"/>
                </a:lnTo>
                <a:lnTo>
                  <a:pt x="323138" y="89484"/>
                </a:lnTo>
                <a:lnTo>
                  <a:pt x="275259" y="37299"/>
                </a:lnTo>
                <a:lnTo>
                  <a:pt x="232778" y="15417"/>
                </a:lnTo>
                <a:lnTo>
                  <a:pt x="182943" y="2197"/>
                </a:lnTo>
                <a:lnTo>
                  <a:pt x="180911" y="2120"/>
                </a:lnTo>
                <a:lnTo>
                  <a:pt x="125082" y="0"/>
                </a:lnTo>
                <a:lnTo>
                  <a:pt x="72948" y="11061"/>
                </a:lnTo>
                <a:lnTo>
                  <a:pt x="30518" y="33972"/>
                </a:lnTo>
                <a:lnTo>
                  <a:pt x="1841" y="67183"/>
                </a:lnTo>
                <a:lnTo>
                  <a:pt x="0" y="70561"/>
                </a:lnTo>
                <a:lnTo>
                  <a:pt x="1841" y="73748"/>
                </a:lnTo>
                <a:lnTo>
                  <a:pt x="33578" y="108026"/>
                </a:lnTo>
                <a:lnTo>
                  <a:pt x="79463" y="125361"/>
                </a:lnTo>
                <a:lnTo>
                  <a:pt x="127508" y="127863"/>
                </a:lnTo>
                <a:lnTo>
                  <a:pt x="152209" y="126365"/>
                </a:lnTo>
                <a:lnTo>
                  <a:pt x="177088" y="124091"/>
                </a:lnTo>
                <a:lnTo>
                  <a:pt x="185280" y="123304"/>
                </a:lnTo>
                <a:lnTo>
                  <a:pt x="193522" y="122542"/>
                </a:lnTo>
                <a:lnTo>
                  <a:pt x="201739" y="121843"/>
                </a:lnTo>
                <a:lnTo>
                  <a:pt x="208953" y="121310"/>
                </a:lnTo>
                <a:lnTo>
                  <a:pt x="252501" y="121335"/>
                </a:lnTo>
                <a:lnTo>
                  <a:pt x="310743" y="134124"/>
                </a:lnTo>
                <a:lnTo>
                  <a:pt x="337146" y="147688"/>
                </a:lnTo>
                <a:lnTo>
                  <a:pt x="337146" y="136321"/>
                </a:lnTo>
                <a:close/>
              </a:path>
            </a:pathLst>
          </a:custGeom>
          <a:solidFill>
            <a:srgbClr val="584A46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45" name="bg object 145"/>
          <p:cNvPicPr/>
          <p:nvPr/>
        </p:nvPicPr>
        <p:blipFill>
          <a:blip r:embed="rId53" cstate="print"/>
          <a:stretch>
            <a:fillRect/>
          </a:stretch>
        </p:blipFill>
        <p:spPr>
          <a:xfrm>
            <a:off x="2591543" y="1244071"/>
            <a:ext cx="219570" cy="146118"/>
          </a:xfrm>
          <a:prstGeom prst="rect">
            <a:avLst/>
          </a:prstGeom>
        </p:spPr>
      </p:pic>
      <p:sp>
        <p:nvSpPr>
          <p:cNvPr id="146" name="bg object 146"/>
          <p:cNvSpPr/>
          <p:nvPr/>
        </p:nvSpPr>
        <p:spPr>
          <a:xfrm>
            <a:off x="1573012" y="1154392"/>
            <a:ext cx="394335" cy="210820"/>
          </a:xfrm>
          <a:custGeom>
            <a:avLst/>
            <a:gdLst/>
            <a:ahLst/>
            <a:cxnLst/>
            <a:rect l="l" t="t" r="r" b="b"/>
            <a:pathLst>
              <a:path w="394335" h="210819">
                <a:moveTo>
                  <a:pt x="0" y="190265"/>
                </a:moveTo>
                <a:lnTo>
                  <a:pt x="0" y="185891"/>
                </a:lnTo>
                <a:lnTo>
                  <a:pt x="7254" y="145086"/>
                </a:lnTo>
                <a:lnTo>
                  <a:pt x="27788" y="105830"/>
                </a:lnTo>
                <a:lnTo>
                  <a:pt x="59893" y="70023"/>
                </a:lnTo>
                <a:lnTo>
                  <a:pt x="101865" y="39565"/>
                </a:lnTo>
                <a:lnTo>
                  <a:pt x="151997" y="16358"/>
                </a:lnTo>
                <a:lnTo>
                  <a:pt x="201498" y="3571"/>
                </a:lnTo>
                <a:lnTo>
                  <a:pt x="249446" y="0"/>
                </a:lnTo>
                <a:lnTo>
                  <a:pt x="293943" y="5216"/>
                </a:lnTo>
                <a:lnTo>
                  <a:pt x="333094" y="18796"/>
                </a:lnTo>
                <a:lnTo>
                  <a:pt x="365002" y="40312"/>
                </a:lnTo>
                <a:lnTo>
                  <a:pt x="387769" y="69338"/>
                </a:lnTo>
                <a:lnTo>
                  <a:pt x="394125" y="81166"/>
                </a:lnTo>
                <a:lnTo>
                  <a:pt x="380688" y="80813"/>
                </a:lnTo>
                <a:lnTo>
                  <a:pt x="366860" y="81491"/>
                </a:lnTo>
                <a:lnTo>
                  <a:pt x="366860" y="65493"/>
                </a:lnTo>
                <a:lnTo>
                  <a:pt x="352706" y="50270"/>
                </a:lnTo>
                <a:lnTo>
                  <a:pt x="334941" y="37520"/>
                </a:lnTo>
                <a:lnTo>
                  <a:pt x="313888" y="27458"/>
                </a:lnTo>
                <a:lnTo>
                  <a:pt x="289871" y="20300"/>
                </a:lnTo>
                <a:lnTo>
                  <a:pt x="258374" y="15961"/>
                </a:lnTo>
                <a:lnTo>
                  <a:pt x="249446" y="16065"/>
                </a:lnTo>
                <a:lnTo>
                  <a:pt x="238745" y="16190"/>
                </a:lnTo>
                <a:lnTo>
                  <a:pt x="230309" y="16288"/>
                </a:lnTo>
                <a:lnTo>
                  <a:pt x="225215" y="16348"/>
                </a:lnTo>
                <a:lnTo>
                  <a:pt x="157472" y="30965"/>
                </a:lnTo>
                <a:lnTo>
                  <a:pt x="99840" y="59040"/>
                </a:lnTo>
                <a:lnTo>
                  <a:pt x="54098" y="97858"/>
                </a:lnTo>
                <a:lnTo>
                  <a:pt x="26561" y="139141"/>
                </a:lnTo>
                <a:lnTo>
                  <a:pt x="15692" y="181497"/>
                </a:lnTo>
                <a:lnTo>
                  <a:pt x="15692" y="198218"/>
                </a:lnTo>
                <a:lnTo>
                  <a:pt x="3726" y="192540"/>
                </a:lnTo>
                <a:lnTo>
                  <a:pt x="0" y="190265"/>
                </a:lnTo>
                <a:close/>
              </a:path>
              <a:path w="394335" h="210819">
                <a:moveTo>
                  <a:pt x="15692" y="198218"/>
                </a:moveTo>
                <a:lnTo>
                  <a:pt x="15692" y="181497"/>
                </a:lnTo>
                <a:lnTo>
                  <a:pt x="37335" y="190948"/>
                </a:lnTo>
                <a:lnTo>
                  <a:pt x="59764" y="195139"/>
                </a:lnTo>
                <a:lnTo>
                  <a:pt x="108471" y="187891"/>
                </a:lnTo>
                <a:lnTo>
                  <a:pt x="157472" y="164559"/>
                </a:lnTo>
                <a:lnTo>
                  <a:pt x="205663" y="133577"/>
                </a:lnTo>
                <a:lnTo>
                  <a:pt x="213817" y="128103"/>
                </a:lnTo>
                <a:lnTo>
                  <a:pt x="222054" y="122622"/>
                </a:lnTo>
                <a:lnTo>
                  <a:pt x="277227" y="90517"/>
                </a:lnTo>
                <a:lnTo>
                  <a:pt x="341668" y="68710"/>
                </a:lnTo>
                <a:lnTo>
                  <a:pt x="366860" y="65493"/>
                </a:lnTo>
                <a:lnTo>
                  <a:pt x="366860" y="81491"/>
                </a:lnTo>
                <a:lnTo>
                  <a:pt x="359079" y="81872"/>
                </a:lnTo>
                <a:lnTo>
                  <a:pt x="328988" y="87774"/>
                </a:lnTo>
                <a:lnTo>
                  <a:pt x="291284" y="101277"/>
                </a:lnTo>
                <a:lnTo>
                  <a:pt x="246835" y="125143"/>
                </a:lnTo>
                <a:lnTo>
                  <a:pt x="214353" y="146504"/>
                </a:lnTo>
                <a:lnTo>
                  <a:pt x="189744" y="162847"/>
                </a:lnTo>
                <a:lnTo>
                  <a:pt x="139306" y="192011"/>
                </a:lnTo>
                <a:lnTo>
                  <a:pt x="83992" y="209719"/>
                </a:lnTo>
                <a:lnTo>
                  <a:pt x="59893" y="210305"/>
                </a:lnTo>
                <a:lnTo>
                  <a:pt x="56003" y="210400"/>
                </a:lnTo>
                <a:lnTo>
                  <a:pt x="29312" y="204681"/>
                </a:lnTo>
                <a:lnTo>
                  <a:pt x="15692" y="198218"/>
                </a:lnTo>
                <a:close/>
              </a:path>
            </a:pathLst>
          </a:custGeom>
          <a:solidFill>
            <a:srgbClr val="584A46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47" name="bg object 147"/>
          <p:cNvPicPr/>
          <p:nvPr/>
        </p:nvPicPr>
        <p:blipFill>
          <a:blip r:embed="rId54" cstate="print"/>
          <a:stretch>
            <a:fillRect/>
          </a:stretch>
        </p:blipFill>
        <p:spPr>
          <a:xfrm>
            <a:off x="1599787" y="1201781"/>
            <a:ext cx="110570" cy="125673"/>
          </a:xfrm>
          <a:prstGeom prst="rect">
            <a:avLst/>
          </a:prstGeom>
        </p:spPr>
      </p:pic>
      <p:pic>
        <p:nvPicPr>
          <p:cNvPr id="148" name="bg object 148"/>
          <p:cNvPicPr/>
          <p:nvPr/>
        </p:nvPicPr>
        <p:blipFill>
          <a:blip r:embed="rId55" cstate="print"/>
          <a:stretch>
            <a:fillRect/>
          </a:stretch>
        </p:blipFill>
        <p:spPr>
          <a:xfrm>
            <a:off x="1712044" y="755929"/>
            <a:ext cx="225887" cy="226634"/>
          </a:xfrm>
          <a:prstGeom prst="rect">
            <a:avLst/>
          </a:prstGeom>
        </p:spPr>
      </p:pic>
      <p:sp>
        <p:nvSpPr>
          <p:cNvPr id="149" name="bg object 149"/>
          <p:cNvSpPr/>
          <p:nvPr/>
        </p:nvSpPr>
        <p:spPr>
          <a:xfrm>
            <a:off x="1718005" y="9300667"/>
            <a:ext cx="462915" cy="243204"/>
          </a:xfrm>
          <a:custGeom>
            <a:avLst/>
            <a:gdLst/>
            <a:ahLst/>
            <a:cxnLst/>
            <a:rect l="l" t="t" r="r" b="b"/>
            <a:pathLst>
              <a:path w="462914" h="243204">
                <a:moveTo>
                  <a:pt x="415772" y="168376"/>
                </a:moveTo>
                <a:lnTo>
                  <a:pt x="358648" y="192341"/>
                </a:lnTo>
                <a:lnTo>
                  <a:pt x="303491" y="206451"/>
                </a:lnTo>
                <a:lnTo>
                  <a:pt x="261899" y="213131"/>
                </a:lnTo>
                <a:lnTo>
                  <a:pt x="245452" y="214820"/>
                </a:lnTo>
                <a:lnTo>
                  <a:pt x="314528" y="213080"/>
                </a:lnTo>
                <a:lnTo>
                  <a:pt x="368363" y="196507"/>
                </a:lnTo>
                <a:lnTo>
                  <a:pt x="403313" y="177469"/>
                </a:lnTo>
                <a:lnTo>
                  <a:pt x="415772" y="168376"/>
                </a:lnTo>
                <a:close/>
              </a:path>
              <a:path w="462914" h="243204">
                <a:moveTo>
                  <a:pt x="462711" y="134239"/>
                </a:moveTo>
                <a:lnTo>
                  <a:pt x="457047" y="130365"/>
                </a:lnTo>
                <a:lnTo>
                  <a:pt x="440740" y="123418"/>
                </a:lnTo>
                <a:lnTo>
                  <a:pt x="440740" y="141465"/>
                </a:lnTo>
                <a:lnTo>
                  <a:pt x="419595" y="172948"/>
                </a:lnTo>
                <a:lnTo>
                  <a:pt x="387946" y="197586"/>
                </a:lnTo>
                <a:lnTo>
                  <a:pt x="347789" y="214744"/>
                </a:lnTo>
                <a:lnTo>
                  <a:pt x="301104" y="223748"/>
                </a:lnTo>
                <a:lnTo>
                  <a:pt x="260553" y="223926"/>
                </a:lnTo>
                <a:lnTo>
                  <a:pt x="249885" y="223977"/>
                </a:lnTo>
                <a:lnTo>
                  <a:pt x="196126" y="214782"/>
                </a:lnTo>
                <a:lnTo>
                  <a:pt x="157480" y="202145"/>
                </a:lnTo>
                <a:lnTo>
                  <a:pt x="121793" y="185140"/>
                </a:lnTo>
                <a:lnTo>
                  <a:pt x="89877" y="164223"/>
                </a:lnTo>
                <a:lnTo>
                  <a:pt x="46951" y="121462"/>
                </a:lnTo>
                <a:lnTo>
                  <a:pt x="25438" y="82918"/>
                </a:lnTo>
                <a:lnTo>
                  <a:pt x="19723" y="63233"/>
                </a:lnTo>
                <a:lnTo>
                  <a:pt x="41414" y="84353"/>
                </a:lnTo>
                <a:lnTo>
                  <a:pt x="71170" y="103327"/>
                </a:lnTo>
                <a:lnTo>
                  <a:pt x="110185" y="117716"/>
                </a:lnTo>
                <a:lnTo>
                  <a:pt x="159639" y="125095"/>
                </a:lnTo>
                <a:lnTo>
                  <a:pt x="220738" y="123024"/>
                </a:lnTo>
                <a:lnTo>
                  <a:pt x="243547" y="121031"/>
                </a:lnTo>
                <a:lnTo>
                  <a:pt x="272211" y="119659"/>
                </a:lnTo>
                <a:lnTo>
                  <a:pt x="278714" y="119595"/>
                </a:lnTo>
                <a:lnTo>
                  <a:pt x="304787" y="119354"/>
                </a:lnTo>
                <a:lnTo>
                  <a:pt x="339318" y="120548"/>
                </a:lnTo>
                <a:lnTo>
                  <a:pt x="371970" y="123469"/>
                </a:lnTo>
                <a:lnTo>
                  <a:pt x="399948" y="127965"/>
                </a:lnTo>
                <a:lnTo>
                  <a:pt x="422960" y="133997"/>
                </a:lnTo>
                <a:lnTo>
                  <a:pt x="440740" y="141465"/>
                </a:lnTo>
                <a:lnTo>
                  <a:pt x="440740" y="123418"/>
                </a:lnTo>
                <a:lnTo>
                  <a:pt x="418909" y="114096"/>
                </a:lnTo>
                <a:lnTo>
                  <a:pt x="368338" y="104990"/>
                </a:lnTo>
                <a:lnTo>
                  <a:pt x="312991" y="101485"/>
                </a:lnTo>
                <a:lnTo>
                  <a:pt x="301104" y="101612"/>
                </a:lnTo>
                <a:lnTo>
                  <a:pt x="260553" y="102044"/>
                </a:lnTo>
                <a:lnTo>
                  <a:pt x="218719" y="105117"/>
                </a:lnTo>
                <a:lnTo>
                  <a:pt x="148767" y="106172"/>
                </a:lnTo>
                <a:lnTo>
                  <a:pt x="95961" y="94373"/>
                </a:lnTo>
                <a:lnTo>
                  <a:pt x="57937" y="74231"/>
                </a:lnTo>
                <a:lnTo>
                  <a:pt x="32372" y="50279"/>
                </a:lnTo>
                <a:lnTo>
                  <a:pt x="16929" y="27051"/>
                </a:lnTo>
                <a:lnTo>
                  <a:pt x="2755" y="0"/>
                </a:lnTo>
                <a:lnTo>
                  <a:pt x="0" y="30403"/>
                </a:lnTo>
                <a:lnTo>
                  <a:pt x="3403" y="72669"/>
                </a:lnTo>
                <a:lnTo>
                  <a:pt x="19723" y="112331"/>
                </a:lnTo>
                <a:lnTo>
                  <a:pt x="49072" y="151726"/>
                </a:lnTo>
                <a:lnTo>
                  <a:pt x="88252" y="185267"/>
                </a:lnTo>
                <a:lnTo>
                  <a:pt x="136271" y="212648"/>
                </a:lnTo>
                <a:lnTo>
                  <a:pt x="191592" y="232257"/>
                </a:lnTo>
                <a:lnTo>
                  <a:pt x="235445" y="240588"/>
                </a:lnTo>
                <a:lnTo>
                  <a:pt x="278714" y="242951"/>
                </a:lnTo>
                <a:lnTo>
                  <a:pt x="320370" y="239356"/>
                </a:lnTo>
                <a:lnTo>
                  <a:pt x="359384" y="229831"/>
                </a:lnTo>
                <a:lnTo>
                  <a:pt x="394500" y="214464"/>
                </a:lnTo>
                <a:lnTo>
                  <a:pt x="423456" y="194144"/>
                </a:lnTo>
                <a:lnTo>
                  <a:pt x="440740" y="174840"/>
                </a:lnTo>
                <a:lnTo>
                  <a:pt x="445617" y="169405"/>
                </a:lnTo>
                <a:lnTo>
                  <a:pt x="460375" y="140817"/>
                </a:lnTo>
                <a:lnTo>
                  <a:pt x="462711" y="134239"/>
                </a:lnTo>
                <a:close/>
              </a:path>
            </a:pathLst>
          </a:custGeom>
          <a:solidFill>
            <a:srgbClr val="584A4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0" name="bg object 150"/>
          <p:cNvSpPr/>
          <p:nvPr/>
        </p:nvSpPr>
        <p:spPr>
          <a:xfrm>
            <a:off x="2599801" y="8816873"/>
            <a:ext cx="312420" cy="146685"/>
          </a:xfrm>
          <a:custGeom>
            <a:avLst/>
            <a:gdLst/>
            <a:ahLst/>
            <a:cxnLst/>
            <a:rect l="l" t="t" r="r" b="b"/>
            <a:pathLst>
              <a:path w="312419" h="146684">
                <a:moveTo>
                  <a:pt x="0" y="62179"/>
                </a:moveTo>
                <a:lnTo>
                  <a:pt x="16594" y="73732"/>
                </a:lnTo>
                <a:lnTo>
                  <a:pt x="37803" y="84642"/>
                </a:lnTo>
                <a:lnTo>
                  <a:pt x="68647" y="90057"/>
                </a:lnTo>
                <a:lnTo>
                  <a:pt x="109120" y="83387"/>
                </a:lnTo>
                <a:lnTo>
                  <a:pt x="159215" y="58040"/>
                </a:lnTo>
                <a:lnTo>
                  <a:pt x="190056" y="39356"/>
                </a:lnTo>
                <a:lnTo>
                  <a:pt x="230261" y="19222"/>
                </a:lnTo>
                <a:lnTo>
                  <a:pt x="271922" y="3987"/>
                </a:lnTo>
                <a:lnTo>
                  <a:pt x="306874" y="29"/>
                </a:lnTo>
                <a:lnTo>
                  <a:pt x="307132" y="0"/>
                </a:lnTo>
                <a:lnTo>
                  <a:pt x="311663" y="608"/>
                </a:lnTo>
                <a:lnTo>
                  <a:pt x="312353" y="5523"/>
                </a:lnTo>
                <a:lnTo>
                  <a:pt x="312353" y="26426"/>
                </a:lnTo>
                <a:lnTo>
                  <a:pt x="306874" y="47757"/>
                </a:lnTo>
                <a:lnTo>
                  <a:pt x="300953" y="59143"/>
                </a:lnTo>
                <a:lnTo>
                  <a:pt x="300953" y="11494"/>
                </a:lnTo>
                <a:lnTo>
                  <a:pt x="288203" y="12545"/>
                </a:lnTo>
                <a:lnTo>
                  <a:pt x="234890" y="30207"/>
                </a:lnTo>
                <a:lnTo>
                  <a:pt x="195118" y="50199"/>
                </a:lnTo>
                <a:lnTo>
                  <a:pt x="165864" y="67926"/>
                </a:lnTo>
                <a:lnTo>
                  <a:pt x="122333" y="91300"/>
                </a:lnTo>
                <a:lnTo>
                  <a:pt x="85006" y="101125"/>
                </a:lnTo>
                <a:lnTo>
                  <a:pt x="68647" y="101015"/>
                </a:lnTo>
                <a:lnTo>
                  <a:pt x="53968" y="100916"/>
                </a:lnTo>
                <a:lnTo>
                  <a:pt x="29304" y="94191"/>
                </a:lnTo>
                <a:lnTo>
                  <a:pt x="29304" y="109938"/>
                </a:lnTo>
                <a:lnTo>
                  <a:pt x="7669" y="80931"/>
                </a:lnTo>
                <a:lnTo>
                  <a:pt x="0" y="62179"/>
                </a:lnTo>
                <a:close/>
              </a:path>
              <a:path w="312419" h="146684">
                <a:moveTo>
                  <a:pt x="29304" y="109938"/>
                </a:moveTo>
                <a:lnTo>
                  <a:pt x="29304" y="94191"/>
                </a:lnTo>
                <a:lnTo>
                  <a:pt x="38679" y="103997"/>
                </a:lnTo>
                <a:lnTo>
                  <a:pt x="49998" y="112678"/>
                </a:lnTo>
                <a:lnTo>
                  <a:pt x="63127" y="120109"/>
                </a:lnTo>
                <a:lnTo>
                  <a:pt x="77930" y="126163"/>
                </a:lnTo>
                <a:lnTo>
                  <a:pt x="101445" y="132140"/>
                </a:lnTo>
                <a:lnTo>
                  <a:pt x="126617" y="134696"/>
                </a:lnTo>
                <a:lnTo>
                  <a:pt x="152822" y="133810"/>
                </a:lnTo>
                <a:lnTo>
                  <a:pt x="229509" y="111052"/>
                </a:lnTo>
                <a:lnTo>
                  <a:pt x="268640" y="83032"/>
                </a:lnTo>
                <a:lnTo>
                  <a:pt x="293549" y="48735"/>
                </a:lnTo>
                <a:lnTo>
                  <a:pt x="300953" y="11494"/>
                </a:lnTo>
                <a:lnTo>
                  <a:pt x="300953" y="59143"/>
                </a:lnTo>
                <a:lnTo>
                  <a:pt x="260043" y="105902"/>
                </a:lnTo>
                <a:lnTo>
                  <a:pt x="210453" y="132593"/>
                </a:lnTo>
                <a:lnTo>
                  <a:pt x="124922" y="146564"/>
                </a:lnTo>
                <a:lnTo>
                  <a:pt x="73629" y="137271"/>
                </a:lnTo>
                <a:lnTo>
                  <a:pt x="32966" y="114847"/>
                </a:lnTo>
                <a:lnTo>
                  <a:pt x="29304" y="109938"/>
                </a:lnTo>
                <a:close/>
              </a:path>
            </a:pathLst>
          </a:custGeom>
          <a:solidFill>
            <a:srgbClr val="584A46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51" name="bg object 151"/>
          <p:cNvPicPr/>
          <p:nvPr/>
        </p:nvPicPr>
        <p:blipFill>
          <a:blip r:embed="rId56" cstate="print"/>
          <a:stretch>
            <a:fillRect/>
          </a:stretch>
        </p:blipFill>
        <p:spPr>
          <a:xfrm>
            <a:off x="2808270" y="8851846"/>
            <a:ext cx="86011" cy="79382"/>
          </a:xfrm>
          <a:prstGeom prst="rect">
            <a:avLst/>
          </a:prstGeom>
        </p:spPr>
      </p:pic>
      <p:sp>
        <p:nvSpPr>
          <p:cNvPr id="152" name="bg object 152"/>
          <p:cNvSpPr/>
          <p:nvPr/>
        </p:nvSpPr>
        <p:spPr>
          <a:xfrm>
            <a:off x="2390273" y="8492695"/>
            <a:ext cx="417195" cy="162560"/>
          </a:xfrm>
          <a:custGeom>
            <a:avLst/>
            <a:gdLst/>
            <a:ahLst/>
            <a:cxnLst/>
            <a:rect l="l" t="t" r="r" b="b"/>
            <a:pathLst>
              <a:path w="417194" h="162559">
                <a:moveTo>
                  <a:pt x="0" y="0"/>
                </a:moveTo>
                <a:lnTo>
                  <a:pt x="17143" y="20399"/>
                </a:lnTo>
                <a:lnTo>
                  <a:pt x="40359" y="41466"/>
                </a:lnTo>
                <a:lnTo>
                  <a:pt x="77692" y="58857"/>
                </a:lnTo>
                <a:lnTo>
                  <a:pt x="131381" y="64188"/>
                </a:lnTo>
                <a:lnTo>
                  <a:pt x="203663" y="49076"/>
                </a:lnTo>
                <a:lnTo>
                  <a:pt x="249207" y="35896"/>
                </a:lnTo>
                <a:lnTo>
                  <a:pt x="307144" y="24057"/>
                </a:lnTo>
                <a:lnTo>
                  <a:pt x="365261" y="18927"/>
                </a:lnTo>
                <a:lnTo>
                  <a:pt x="411347" y="25872"/>
                </a:lnTo>
                <a:lnTo>
                  <a:pt x="416917" y="28186"/>
                </a:lnTo>
                <a:lnTo>
                  <a:pt x="416152" y="34149"/>
                </a:lnTo>
                <a:lnTo>
                  <a:pt x="408946" y="61274"/>
                </a:lnTo>
                <a:lnTo>
                  <a:pt x="399578" y="77868"/>
                </a:lnTo>
                <a:lnTo>
                  <a:pt x="399578" y="38425"/>
                </a:lnTo>
                <a:lnTo>
                  <a:pt x="383028" y="35391"/>
                </a:lnTo>
                <a:lnTo>
                  <a:pt x="365261" y="34697"/>
                </a:lnTo>
                <a:lnTo>
                  <a:pt x="362292" y="34581"/>
                </a:lnTo>
                <a:lnTo>
                  <a:pt x="337616" y="35992"/>
                </a:lnTo>
                <a:lnTo>
                  <a:pt x="279608" y="45044"/>
                </a:lnTo>
                <a:lnTo>
                  <a:pt x="227774" y="57940"/>
                </a:lnTo>
                <a:lnTo>
                  <a:pt x="208723" y="63925"/>
                </a:lnTo>
                <a:lnTo>
                  <a:pt x="145448" y="78759"/>
                </a:lnTo>
                <a:lnTo>
                  <a:pt x="131381" y="78689"/>
                </a:lnTo>
                <a:lnTo>
                  <a:pt x="107540" y="78569"/>
                </a:lnTo>
                <a:lnTo>
                  <a:pt x="94684" y="78504"/>
                </a:lnTo>
                <a:lnTo>
                  <a:pt x="55339" y="67649"/>
                </a:lnTo>
                <a:lnTo>
                  <a:pt x="26323" y="50685"/>
                </a:lnTo>
                <a:lnTo>
                  <a:pt x="26323" y="79271"/>
                </a:lnTo>
                <a:lnTo>
                  <a:pt x="14175" y="61783"/>
                </a:lnTo>
                <a:lnTo>
                  <a:pt x="3354" y="26421"/>
                </a:lnTo>
                <a:lnTo>
                  <a:pt x="0" y="0"/>
                </a:lnTo>
                <a:close/>
              </a:path>
              <a:path w="417194" h="162559">
                <a:moveTo>
                  <a:pt x="26323" y="79271"/>
                </a:moveTo>
                <a:lnTo>
                  <a:pt x="26323" y="50685"/>
                </a:lnTo>
                <a:lnTo>
                  <a:pt x="34863" y="66364"/>
                </a:lnTo>
                <a:lnTo>
                  <a:pt x="46271" y="81260"/>
                </a:lnTo>
                <a:lnTo>
                  <a:pt x="77165" y="107921"/>
                </a:lnTo>
                <a:lnTo>
                  <a:pt x="136079" y="135370"/>
                </a:lnTo>
                <a:lnTo>
                  <a:pt x="203663" y="146611"/>
                </a:lnTo>
                <a:lnTo>
                  <a:pt x="204369" y="146682"/>
                </a:lnTo>
                <a:lnTo>
                  <a:pt x="261534" y="143079"/>
                </a:lnTo>
                <a:lnTo>
                  <a:pt x="312012" y="128826"/>
                </a:lnTo>
                <a:lnTo>
                  <a:pt x="353655" y="105572"/>
                </a:lnTo>
                <a:lnTo>
                  <a:pt x="383749" y="74908"/>
                </a:lnTo>
                <a:lnTo>
                  <a:pt x="399578" y="38425"/>
                </a:lnTo>
                <a:lnTo>
                  <a:pt x="399578" y="77868"/>
                </a:lnTo>
                <a:lnTo>
                  <a:pt x="373856" y="109243"/>
                </a:lnTo>
                <a:lnTo>
                  <a:pt x="315379" y="144356"/>
                </a:lnTo>
                <a:lnTo>
                  <a:pt x="243270" y="161309"/>
                </a:lnTo>
                <a:lnTo>
                  <a:pt x="203663" y="162324"/>
                </a:lnTo>
                <a:lnTo>
                  <a:pt x="153574" y="156089"/>
                </a:lnTo>
                <a:lnTo>
                  <a:pt x="107540" y="141771"/>
                </a:lnTo>
                <a:lnTo>
                  <a:pt x="67885" y="120551"/>
                </a:lnTo>
                <a:lnTo>
                  <a:pt x="36224" y="93524"/>
                </a:lnTo>
                <a:lnTo>
                  <a:pt x="26323" y="79271"/>
                </a:lnTo>
                <a:close/>
              </a:path>
            </a:pathLst>
          </a:custGeom>
          <a:solidFill>
            <a:srgbClr val="584A46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53" name="bg object 153"/>
          <p:cNvPicPr/>
          <p:nvPr/>
        </p:nvPicPr>
        <p:blipFill>
          <a:blip r:embed="rId57" cstate="print"/>
          <a:stretch>
            <a:fillRect/>
          </a:stretch>
        </p:blipFill>
        <p:spPr>
          <a:xfrm>
            <a:off x="2637246" y="8558739"/>
            <a:ext cx="136363" cy="71457"/>
          </a:xfrm>
          <a:prstGeom prst="rect">
            <a:avLst/>
          </a:prstGeom>
        </p:spPr>
      </p:pic>
      <p:sp>
        <p:nvSpPr>
          <p:cNvPr id="154" name="bg object 154"/>
          <p:cNvSpPr/>
          <p:nvPr/>
        </p:nvSpPr>
        <p:spPr>
          <a:xfrm>
            <a:off x="1549641" y="8122716"/>
            <a:ext cx="382905" cy="259715"/>
          </a:xfrm>
          <a:custGeom>
            <a:avLst/>
            <a:gdLst/>
            <a:ahLst/>
            <a:cxnLst/>
            <a:rect l="l" t="t" r="r" b="b"/>
            <a:pathLst>
              <a:path w="382905" h="259715">
                <a:moveTo>
                  <a:pt x="336638" y="215087"/>
                </a:moveTo>
                <a:lnTo>
                  <a:pt x="283603" y="225806"/>
                </a:lnTo>
                <a:lnTo>
                  <a:pt x="233959" y="228409"/>
                </a:lnTo>
                <a:lnTo>
                  <a:pt x="197205" y="226999"/>
                </a:lnTo>
                <a:lnTo>
                  <a:pt x="182841" y="225615"/>
                </a:lnTo>
                <a:lnTo>
                  <a:pt x="242277" y="235991"/>
                </a:lnTo>
                <a:lnTo>
                  <a:pt x="291211" y="231025"/>
                </a:lnTo>
                <a:lnTo>
                  <a:pt x="324408" y="220738"/>
                </a:lnTo>
                <a:lnTo>
                  <a:pt x="336638" y="215087"/>
                </a:lnTo>
                <a:close/>
              </a:path>
              <a:path w="382905" h="259715">
                <a:moveTo>
                  <a:pt x="382676" y="193941"/>
                </a:moveTo>
                <a:lnTo>
                  <a:pt x="378498" y="189560"/>
                </a:lnTo>
                <a:lnTo>
                  <a:pt x="362648" y="179552"/>
                </a:lnTo>
                <a:lnTo>
                  <a:pt x="362648" y="196291"/>
                </a:lnTo>
                <a:lnTo>
                  <a:pt x="333425" y="223380"/>
                </a:lnTo>
                <a:lnTo>
                  <a:pt x="293484" y="239356"/>
                </a:lnTo>
                <a:lnTo>
                  <a:pt x="245948" y="243878"/>
                </a:lnTo>
                <a:lnTo>
                  <a:pt x="193941" y="236575"/>
                </a:lnTo>
                <a:lnTo>
                  <a:pt x="140601" y="217081"/>
                </a:lnTo>
                <a:lnTo>
                  <a:pt x="82054" y="178930"/>
                </a:lnTo>
                <a:lnTo>
                  <a:pt x="39116" y="130009"/>
                </a:lnTo>
                <a:lnTo>
                  <a:pt x="21564" y="93154"/>
                </a:lnTo>
                <a:lnTo>
                  <a:pt x="15595" y="57061"/>
                </a:lnTo>
                <a:lnTo>
                  <a:pt x="35369" y="84302"/>
                </a:lnTo>
                <a:lnTo>
                  <a:pt x="67056" y="110121"/>
                </a:lnTo>
                <a:lnTo>
                  <a:pt x="113474" y="130822"/>
                </a:lnTo>
                <a:lnTo>
                  <a:pt x="177444" y="142760"/>
                </a:lnTo>
                <a:lnTo>
                  <a:pt x="197319" y="144957"/>
                </a:lnTo>
                <a:lnTo>
                  <a:pt x="222097" y="148704"/>
                </a:lnTo>
                <a:lnTo>
                  <a:pt x="279374" y="161010"/>
                </a:lnTo>
                <a:lnTo>
                  <a:pt x="330022" y="177761"/>
                </a:lnTo>
                <a:lnTo>
                  <a:pt x="362648" y="196291"/>
                </a:lnTo>
                <a:lnTo>
                  <a:pt x="362648" y="179552"/>
                </a:lnTo>
                <a:lnTo>
                  <a:pt x="283718" y="145910"/>
                </a:lnTo>
                <a:lnTo>
                  <a:pt x="225844" y="133400"/>
                </a:lnTo>
                <a:lnTo>
                  <a:pt x="178777" y="127114"/>
                </a:lnTo>
                <a:lnTo>
                  <a:pt x="106438" y="111810"/>
                </a:lnTo>
                <a:lnTo>
                  <a:pt x="59397" y="85267"/>
                </a:lnTo>
                <a:lnTo>
                  <a:pt x="32194" y="54279"/>
                </a:lnTo>
                <a:lnTo>
                  <a:pt x="19418" y="25628"/>
                </a:lnTo>
                <a:lnTo>
                  <a:pt x="11925" y="0"/>
                </a:lnTo>
                <a:lnTo>
                  <a:pt x="4343" y="25565"/>
                </a:lnTo>
                <a:lnTo>
                  <a:pt x="0" y="62331"/>
                </a:lnTo>
                <a:lnTo>
                  <a:pt x="7404" y="100317"/>
                </a:lnTo>
                <a:lnTo>
                  <a:pt x="15595" y="117271"/>
                </a:lnTo>
                <a:lnTo>
                  <a:pt x="25527" y="137845"/>
                </a:lnTo>
                <a:lnTo>
                  <a:pt x="53314" y="173291"/>
                </a:lnTo>
                <a:lnTo>
                  <a:pt x="89738" y="204978"/>
                </a:lnTo>
                <a:lnTo>
                  <a:pt x="133743" y="231241"/>
                </a:lnTo>
                <a:lnTo>
                  <a:pt x="169837" y="245948"/>
                </a:lnTo>
                <a:lnTo>
                  <a:pt x="242760" y="259486"/>
                </a:lnTo>
                <a:lnTo>
                  <a:pt x="277812" y="258025"/>
                </a:lnTo>
                <a:lnTo>
                  <a:pt x="338797" y="238429"/>
                </a:lnTo>
                <a:lnTo>
                  <a:pt x="379577" y="199123"/>
                </a:lnTo>
                <a:lnTo>
                  <a:pt x="382676" y="193941"/>
                </a:lnTo>
                <a:close/>
              </a:path>
            </a:pathLst>
          </a:custGeom>
          <a:solidFill>
            <a:srgbClr val="584A46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55" name="bg object 155"/>
          <p:cNvPicPr/>
          <p:nvPr/>
        </p:nvPicPr>
        <p:blipFill>
          <a:blip r:embed="rId58" cstate="print"/>
          <a:stretch>
            <a:fillRect/>
          </a:stretch>
        </p:blipFill>
        <p:spPr>
          <a:xfrm>
            <a:off x="1643232" y="7775392"/>
            <a:ext cx="203665" cy="251330"/>
          </a:xfrm>
          <a:prstGeom prst="rect">
            <a:avLst/>
          </a:prstGeom>
        </p:spPr>
      </p:pic>
      <p:pic>
        <p:nvPicPr>
          <p:cNvPr id="156" name="bg object 156"/>
          <p:cNvPicPr/>
          <p:nvPr/>
        </p:nvPicPr>
        <p:blipFill>
          <a:blip r:embed="rId59" cstate="print"/>
          <a:stretch>
            <a:fillRect/>
          </a:stretch>
        </p:blipFill>
        <p:spPr>
          <a:xfrm>
            <a:off x="2281437" y="8947940"/>
            <a:ext cx="203675" cy="251325"/>
          </a:xfrm>
          <a:prstGeom prst="rect">
            <a:avLst/>
          </a:prstGeom>
        </p:spPr>
      </p:pic>
      <p:sp>
        <p:nvSpPr>
          <p:cNvPr id="157" name="bg object 157"/>
          <p:cNvSpPr/>
          <p:nvPr/>
        </p:nvSpPr>
        <p:spPr>
          <a:xfrm>
            <a:off x="1818220" y="7512315"/>
            <a:ext cx="303530" cy="193675"/>
          </a:xfrm>
          <a:custGeom>
            <a:avLst/>
            <a:gdLst/>
            <a:ahLst/>
            <a:cxnLst/>
            <a:rect l="l" t="t" r="r" b="b"/>
            <a:pathLst>
              <a:path w="303530" h="193675">
                <a:moveTo>
                  <a:pt x="0" y="136089"/>
                </a:moveTo>
                <a:lnTo>
                  <a:pt x="19340" y="143719"/>
                </a:lnTo>
                <a:lnTo>
                  <a:pt x="43117" y="149494"/>
                </a:lnTo>
                <a:lnTo>
                  <a:pt x="75201" y="147505"/>
                </a:lnTo>
                <a:lnTo>
                  <a:pt x="114004" y="131157"/>
                </a:lnTo>
                <a:lnTo>
                  <a:pt x="157940" y="93858"/>
                </a:lnTo>
                <a:lnTo>
                  <a:pt x="184262" y="67836"/>
                </a:lnTo>
                <a:lnTo>
                  <a:pt x="219583" y="38121"/>
                </a:lnTo>
                <a:lnTo>
                  <a:pt x="257525" y="12938"/>
                </a:lnTo>
                <a:lnTo>
                  <a:pt x="291714" y="510"/>
                </a:lnTo>
                <a:lnTo>
                  <a:pt x="296383" y="0"/>
                </a:lnTo>
                <a:lnTo>
                  <a:pt x="298089" y="4374"/>
                </a:lnTo>
                <a:lnTo>
                  <a:pt x="303258" y="25670"/>
                </a:lnTo>
                <a:lnTo>
                  <a:pt x="302895" y="48284"/>
                </a:lnTo>
                <a:lnTo>
                  <a:pt x="297074" y="71653"/>
                </a:lnTo>
                <a:lnTo>
                  <a:pt x="289829" y="86886"/>
                </a:lnTo>
                <a:lnTo>
                  <a:pt x="289829" y="52445"/>
                </a:lnTo>
                <a:lnTo>
                  <a:pt x="288301" y="13514"/>
                </a:lnTo>
                <a:lnTo>
                  <a:pt x="244921" y="34930"/>
                </a:lnTo>
                <a:lnTo>
                  <a:pt x="208528" y="62776"/>
                </a:lnTo>
                <a:lnTo>
                  <a:pt x="177784" y="90943"/>
                </a:lnTo>
                <a:lnTo>
                  <a:pt x="166943" y="102135"/>
                </a:lnTo>
                <a:lnTo>
                  <a:pt x="129083" y="135888"/>
                </a:lnTo>
                <a:lnTo>
                  <a:pt x="94179" y="154640"/>
                </a:lnTo>
                <a:lnTo>
                  <a:pt x="63154" y="161865"/>
                </a:lnTo>
                <a:lnTo>
                  <a:pt x="36935" y="161039"/>
                </a:lnTo>
                <a:lnTo>
                  <a:pt x="36935" y="173632"/>
                </a:lnTo>
                <a:lnTo>
                  <a:pt x="12141" y="152958"/>
                </a:lnTo>
                <a:lnTo>
                  <a:pt x="0" y="136089"/>
                </a:lnTo>
                <a:close/>
              </a:path>
              <a:path w="303530" h="193675">
                <a:moveTo>
                  <a:pt x="36935" y="173632"/>
                </a:moveTo>
                <a:lnTo>
                  <a:pt x="36935" y="161039"/>
                </a:lnTo>
                <a:lnTo>
                  <a:pt x="48636" y="168613"/>
                </a:lnTo>
                <a:lnTo>
                  <a:pt x="62008" y="174571"/>
                </a:lnTo>
                <a:lnTo>
                  <a:pt x="76887" y="178833"/>
                </a:lnTo>
                <a:lnTo>
                  <a:pt x="93112" y="181321"/>
                </a:lnTo>
                <a:lnTo>
                  <a:pt x="114004" y="181608"/>
                </a:lnTo>
                <a:lnTo>
                  <a:pt x="118021" y="181663"/>
                </a:lnTo>
                <a:lnTo>
                  <a:pt x="143756" y="178190"/>
                </a:lnTo>
                <a:lnTo>
                  <a:pt x="195208" y="160333"/>
                </a:lnTo>
                <a:lnTo>
                  <a:pt x="240805" y="129953"/>
                </a:lnTo>
                <a:lnTo>
                  <a:pt x="273171" y="92624"/>
                </a:lnTo>
                <a:lnTo>
                  <a:pt x="289829" y="52445"/>
                </a:lnTo>
                <a:lnTo>
                  <a:pt x="289829" y="86886"/>
                </a:lnTo>
                <a:lnTo>
                  <a:pt x="250246" y="137952"/>
                </a:lnTo>
                <a:lnTo>
                  <a:pt x="200661" y="171278"/>
                </a:lnTo>
                <a:lnTo>
                  <a:pt x="144899" y="190449"/>
                </a:lnTo>
                <a:lnTo>
                  <a:pt x="94179" y="193301"/>
                </a:lnTo>
                <a:lnTo>
                  <a:pt x="93112" y="193361"/>
                </a:lnTo>
                <a:lnTo>
                  <a:pt x="91477" y="193453"/>
                </a:lnTo>
                <a:lnTo>
                  <a:pt x="45517" y="180789"/>
                </a:lnTo>
                <a:lnTo>
                  <a:pt x="36935" y="173632"/>
                </a:lnTo>
                <a:close/>
              </a:path>
            </a:pathLst>
          </a:custGeom>
          <a:solidFill>
            <a:srgbClr val="584A46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58" name="bg object 158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2038831" y="7550780"/>
            <a:ext cx="66867" cy="99879"/>
          </a:xfrm>
          <a:prstGeom prst="rect">
            <a:avLst/>
          </a:prstGeom>
        </p:spPr>
      </p:pic>
      <p:sp>
        <p:nvSpPr>
          <p:cNvPr id="159" name="bg object 159"/>
          <p:cNvSpPr/>
          <p:nvPr/>
        </p:nvSpPr>
        <p:spPr>
          <a:xfrm>
            <a:off x="1597492" y="7117739"/>
            <a:ext cx="445770" cy="287655"/>
          </a:xfrm>
          <a:custGeom>
            <a:avLst/>
            <a:gdLst/>
            <a:ahLst/>
            <a:cxnLst/>
            <a:rect l="l" t="t" r="r" b="b"/>
            <a:pathLst>
              <a:path w="445769" h="287654">
                <a:moveTo>
                  <a:pt x="0" y="203408"/>
                </a:moveTo>
                <a:lnTo>
                  <a:pt x="28579" y="214412"/>
                </a:lnTo>
                <a:lnTo>
                  <a:pt x="55597" y="221663"/>
                </a:lnTo>
                <a:lnTo>
                  <a:pt x="84965" y="222585"/>
                </a:lnTo>
                <a:lnTo>
                  <a:pt x="88450" y="222694"/>
                </a:lnTo>
                <a:lnTo>
                  <a:pt x="132682" y="212758"/>
                </a:lnTo>
                <a:lnTo>
                  <a:pt x="180284" y="186682"/>
                </a:lnTo>
                <a:lnTo>
                  <a:pt x="232281" y="139580"/>
                </a:lnTo>
                <a:lnTo>
                  <a:pt x="261752" y="109548"/>
                </a:lnTo>
                <a:lnTo>
                  <a:pt x="300875" y="74407"/>
                </a:lnTo>
                <a:lnTo>
                  <a:pt x="344884" y="40398"/>
                </a:lnTo>
                <a:lnTo>
                  <a:pt x="389011" y="13764"/>
                </a:lnTo>
                <a:lnTo>
                  <a:pt x="428495" y="744"/>
                </a:lnTo>
                <a:lnTo>
                  <a:pt x="435356" y="0"/>
                </a:lnTo>
                <a:lnTo>
                  <a:pt x="437905" y="6414"/>
                </a:lnTo>
                <a:lnTo>
                  <a:pt x="445732" y="37735"/>
                </a:lnTo>
                <a:lnTo>
                  <a:pt x="445420" y="71045"/>
                </a:lnTo>
                <a:lnTo>
                  <a:pt x="437081" y="105533"/>
                </a:lnTo>
                <a:lnTo>
                  <a:pt x="428495" y="123935"/>
                </a:lnTo>
                <a:lnTo>
                  <a:pt x="428495" y="57652"/>
                </a:lnTo>
                <a:lnTo>
                  <a:pt x="423586" y="19928"/>
                </a:lnTo>
                <a:lnTo>
                  <a:pt x="383920" y="36807"/>
                </a:lnTo>
                <a:lnTo>
                  <a:pt x="333338" y="71339"/>
                </a:lnTo>
                <a:lnTo>
                  <a:pt x="282179" y="115101"/>
                </a:lnTo>
                <a:lnTo>
                  <a:pt x="245658" y="151742"/>
                </a:lnTo>
                <a:lnTo>
                  <a:pt x="201001" y="193762"/>
                </a:lnTo>
                <a:lnTo>
                  <a:pt x="158857" y="220951"/>
                </a:lnTo>
                <a:lnTo>
                  <a:pt x="119940" y="235936"/>
                </a:lnTo>
                <a:lnTo>
                  <a:pt x="84965" y="241347"/>
                </a:lnTo>
                <a:lnTo>
                  <a:pt x="55597" y="239861"/>
                </a:lnTo>
                <a:lnTo>
                  <a:pt x="54647" y="239813"/>
                </a:lnTo>
                <a:lnTo>
                  <a:pt x="54647" y="260725"/>
                </a:lnTo>
                <a:lnTo>
                  <a:pt x="48602" y="257739"/>
                </a:lnTo>
                <a:lnTo>
                  <a:pt x="18045" y="228162"/>
                </a:lnTo>
                <a:lnTo>
                  <a:pt x="0" y="203408"/>
                </a:lnTo>
                <a:close/>
              </a:path>
              <a:path w="445769" h="287654">
                <a:moveTo>
                  <a:pt x="54647" y="260725"/>
                </a:moveTo>
                <a:lnTo>
                  <a:pt x="54647" y="239813"/>
                </a:lnTo>
                <a:lnTo>
                  <a:pt x="71967" y="250861"/>
                </a:lnTo>
                <a:lnTo>
                  <a:pt x="91732" y="259507"/>
                </a:lnTo>
                <a:lnTo>
                  <a:pt x="113706" y="265637"/>
                </a:lnTo>
                <a:lnTo>
                  <a:pt x="137658" y="269138"/>
                </a:lnTo>
                <a:lnTo>
                  <a:pt x="158857" y="269293"/>
                </a:lnTo>
                <a:lnTo>
                  <a:pt x="174352" y="269407"/>
                </a:lnTo>
                <a:lnTo>
                  <a:pt x="212234" y="264028"/>
                </a:lnTo>
                <a:lnTo>
                  <a:pt x="250381" y="253205"/>
                </a:lnTo>
                <a:lnTo>
                  <a:pt x="287870" y="237145"/>
                </a:lnTo>
                <a:lnTo>
                  <a:pt x="333338" y="209146"/>
                </a:lnTo>
                <a:lnTo>
                  <a:pt x="372874" y="174370"/>
                </a:lnTo>
                <a:lnTo>
                  <a:pt x="402069" y="136672"/>
                </a:lnTo>
                <a:lnTo>
                  <a:pt x="420966" y="97167"/>
                </a:lnTo>
                <a:lnTo>
                  <a:pt x="428495" y="57652"/>
                </a:lnTo>
                <a:lnTo>
                  <a:pt x="428495" y="123935"/>
                </a:lnTo>
                <a:lnTo>
                  <a:pt x="397733" y="173403"/>
                </a:lnTo>
                <a:lnTo>
                  <a:pt x="368728" y="203682"/>
                </a:lnTo>
                <a:lnTo>
                  <a:pt x="334567" y="230533"/>
                </a:lnTo>
                <a:lnTo>
                  <a:pt x="296010" y="253269"/>
                </a:lnTo>
                <a:lnTo>
                  <a:pt x="241368" y="275149"/>
                </a:lnTo>
                <a:lnTo>
                  <a:pt x="187069" y="286334"/>
                </a:lnTo>
                <a:lnTo>
                  <a:pt x="137658" y="286996"/>
                </a:lnTo>
                <a:lnTo>
                  <a:pt x="135351" y="287027"/>
                </a:lnTo>
                <a:lnTo>
                  <a:pt x="88450" y="277427"/>
                </a:lnTo>
                <a:lnTo>
                  <a:pt x="54647" y="260725"/>
                </a:lnTo>
                <a:close/>
              </a:path>
            </a:pathLst>
          </a:custGeom>
          <a:solidFill>
            <a:srgbClr val="584A46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60" name="bg object 160"/>
          <p:cNvPicPr/>
          <p:nvPr/>
        </p:nvPicPr>
        <p:blipFill>
          <a:blip r:embed="rId60" cstate="print"/>
          <a:stretch>
            <a:fillRect/>
          </a:stretch>
        </p:blipFill>
        <p:spPr>
          <a:xfrm>
            <a:off x="1922553" y="7174465"/>
            <a:ext cx="97526" cy="147779"/>
          </a:xfrm>
          <a:prstGeom prst="rect">
            <a:avLst/>
          </a:prstGeom>
        </p:spPr>
      </p:pic>
      <p:sp>
        <p:nvSpPr>
          <p:cNvPr id="161" name="bg object 161"/>
          <p:cNvSpPr/>
          <p:nvPr/>
        </p:nvSpPr>
        <p:spPr>
          <a:xfrm>
            <a:off x="2275090" y="7213256"/>
            <a:ext cx="328930" cy="145415"/>
          </a:xfrm>
          <a:custGeom>
            <a:avLst/>
            <a:gdLst/>
            <a:ahLst/>
            <a:cxnLst/>
            <a:rect l="l" t="t" r="r" b="b"/>
            <a:pathLst>
              <a:path w="328930" h="145415">
                <a:moveTo>
                  <a:pt x="299161" y="79273"/>
                </a:moveTo>
                <a:lnTo>
                  <a:pt x="261975" y="100825"/>
                </a:lnTo>
                <a:lnTo>
                  <a:pt x="225259" y="115417"/>
                </a:lnTo>
                <a:lnTo>
                  <a:pt x="197231" y="123710"/>
                </a:lnTo>
                <a:lnTo>
                  <a:pt x="186067" y="126339"/>
                </a:lnTo>
                <a:lnTo>
                  <a:pt x="233451" y="119024"/>
                </a:lnTo>
                <a:lnTo>
                  <a:pt x="269024" y="102844"/>
                </a:lnTo>
                <a:lnTo>
                  <a:pt x="291401" y="86639"/>
                </a:lnTo>
                <a:lnTo>
                  <a:pt x="299161" y="79273"/>
                </a:lnTo>
                <a:close/>
              </a:path>
              <a:path w="328930" h="145415">
                <a:moveTo>
                  <a:pt x="328447" y="51663"/>
                </a:moveTo>
                <a:lnTo>
                  <a:pt x="324192" y="49441"/>
                </a:lnTo>
                <a:lnTo>
                  <a:pt x="313969" y="46964"/>
                </a:lnTo>
                <a:lnTo>
                  <a:pt x="313969" y="58547"/>
                </a:lnTo>
                <a:lnTo>
                  <a:pt x="293306" y="92456"/>
                </a:lnTo>
                <a:lnTo>
                  <a:pt x="256489" y="117182"/>
                </a:lnTo>
                <a:lnTo>
                  <a:pt x="207949" y="130619"/>
                </a:lnTo>
                <a:lnTo>
                  <a:pt x="152107" y="130695"/>
                </a:lnTo>
                <a:lnTo>
                  <a:pt x="124383" y="125374"/>
                </a:lnTo>
                <a:lnTo>
                  <a:pt x="74498" y="105257"/>
                </a:lnTo>
                <a:lnTo>
                  <a:pt x="41173" y="79654"/>
                </a:lnTo>
                <a:lnTo>
                  <a:pt x="17272" y="41973"/>
                </a:lnTo>
                <a:lnTo>
                  <a:pt x="39090" y="57480"/>
                </a:lnTo>
                <a:lnTo>
                  <a:pt x="69519" y="68859"/>
                </a:lnTo>
                <a:lnTo>
                  <a:pt x="109728" y="72631"/>
                </a:lnTo>
                <a:lnTo>
                  <a:pt x="160921" y="65316"/>
                </a:lnTo>
                <a:lnTo>
                  <a:pt x="176441" y="61925"/>
                </a:lnTo>
                <a:lnTo>
                  <a:pt x="196049" y="58445"/>
                </a:lnTo>
                <a:lnTo>
                  <a:pt x="218440" y="55359"/>
                </a:lnTo>
                <a:lnTo>
                  <a:pt x="242316" y="53111"/>
                </a:lnTo>
                <a:lnTo>
                  <a:pt x="265061" y="52247"/>
                </a:lnTo>
                <a:lnTo>
                  <a:pt x="265823" y="52273"/>
                </a:lnTo>
                <a:lnTo>
                  <a:pt x="284708" y="52870"/>
                </a:lnTo>
                <a:lnTo>
                  <a:pt x="301078" y="54978"/>
                </a:lnTo>
                <a:lnTo>
                  <a:pt x="313969" y="58547"/>
                </a:lnTo>
                <a:lnTo>
                  <a:pt x="313969" y="46964"/>
                </a:lnTo>
                <a:lnTo>
                  <a:pt x="288620" y="40817"/>
                </a:lnTo>
                <a:lnTo>
                  <a:pt x="265061" y="40690"/>
                </a:lnTo>
                <a:lnTo>
                  <a:pt x="241731" y="40678"/>
                </a:lnTo>
                <a:lnTo>
                  <a:pt x="194970" y="45974"/>
                </a:lnTo>
                <a:lnTo>
                  <a:pt x="157937" y="53213"/>
                </a:lnTo>
                <a:lnTo>
                  <a:pt x="99593" y="60096"/>
                </a:lnTo>
                <a:lnTo>
                  <a:pt x="57429" y="52082"/>
                </a:lnTo>
                <a:lnTo>
                  <a:pt x="29057" y="35661"/>
                </a:lnTo>
                <a:lnTo>
                  <a:pt x="12141" y="17310"/>
                </a:lnTo>
                <a:lnTo>
                  <a:pt x="0" y="0"/>
                </a:lnTo>
                <a:lnTo>
                  <a:pt x="787" y="21120"/>
                </a:lnTo>
                <a:lnTo>
                  <a:pt x="13423" y="63588"/>
                </a:lnTo>
                <a:lnTo>
                  <a:pt x="45300" y="100279"/>
                </a:lnTo>
                <a:lnTo>
                  <a:pt x="92367" y="127863"/>
                </a:lnTo>
                <a:lnTo>
                  <a:pt x="150545" y="143052"/>
                </a:lnTo>
                <a:lnTo>
                  <a:pt x="152107" y="143141"/>
                </a:lnTo>
                <a:lnTo>
                  <a:pt x="181444" y="144932"/>
                </a:lnTo>
                <a:lnTo>
                  <a:pt x="239801" y="136575"/>
                </a:lnTo>
                <a:lnTo>
                  <a:pt x="288620" y="112877"/>
                </a:lnTo>
                <a:lnTo>
                  <a:pt x="313969" y="85788"/>
                </a:lnTo>
                <a:lnTo>
                  <a:pt x="319798" y="77317"/>
                </a:lnTo>
                <a:lnTo>
                  <a:pt x="327431" y="56324"/>
                </a:lnTo>
                <a:lnTo>
                  <a:pt x="328447" y="51663"/>
                </a:lnTo>
                <a:close/>
              </a:path>
            </a:pathLst>
          </a:custGeom>
          <a:solidFill>
            <a:srgbClr val="584A4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2" name="bg object 162"/>
          <p:cNvSpPr/>
          <p:nvPr/>
        </p:nvSpPr>
        <p:spPr>
          <a:xfrm>
            <a:off x="2328918" y="6748799"/>
            <a:ext cx="411480" cy="284480"/>
          </a:xfrm>
          <a:custGeom>
            <a:avLst/>
            <a:gdLst/>
            <a:ahLst/>
            <a:cxnLst/>
            <a:rect l="l" t="t" r="r" b="b"/>
            <a:pathLst>
              <a:path w="411480" h="284479">
                <a:moveTo>
                  <a:pt x="0" y="212019"/>
                </a:moveTo>
                <a:lnTo>
                  <a:pt x="27362" y="220943"/>
                </a:lnTo>
                <a:lnTo>
                  <a:pt x="53059" y="226440"/>
                </a:lnTo>
                <a:lnTo>
                  <a:pt x="86051" y="225769"/>
                </a:lnTo>
                <a:lnTo>
                  <a:pt x="124943" y="214341"/>
                </a:lnTo>
                <a:lnTo>
                  <a:pt x="168339" y="187566"/>
                </a:lnTo>
                <a:lnTo>
                  <a:pt x="214843" y="140855"/>
                </a:lnTo>
                <a:lnTo>
                  <a:pt x="241033" y="111245"/>
                </a:lnTo>
                <a:lnTo>
                  <a:pt x="276031" y="76375"/>
                </a:lnTo>
                <a:lnTo>
                  <a:pt x="315666" y="42337"/>
                </a:lnTo>
                <a:lnTo>
                  <a:pt x="355767" y="15221"/>
                </a:lnTo>
                <a:lnTo>
                  <a:pt x="392163" y="1118"/>
                </a:lnTo>
                <a:lnTo>
                  <a:pt x="398577" y="0"/>
                </a:lnTo>
                <a:lnTo>
                  <a:pt x="401284" y="5923"/>
                </a:lnTo>
                <a:lnTo>
                  <a:pt x="410147" y="34929"/>
                </a:lnTo>
                <a:lnTo>
                  <a:pt x="411472" y="66200"/>
                </a:lnTo>
                <a:lnTo>
                  <a:pt x="405320" y="98957"/>
                </a:lnTo>
                <a:lnTo>
                  <a:pt x="394933" y="124574"/>
                </a:lnTo>
                <a:lnTo>
                  <a:pt x="394933" y="54444"/>
                </a:lnTo>
                <a:lnTo>
                  <a:pt x="388495" y="19281"/>
                </a:lnTo>
                <a:lnTo>
                  <a:pt x="352112" y="37047"/>
                </a:lnTo>
                <a:lnTo>
                  <a:pt x="306328" y="71908"/>
                </a:lnTo>
                <a:lnTo>
                  <a:pt x="260468" y="115464"/>
                </a:lnTo>
                <a:lnTo>
                  <a:pt x="227966" y="151604"/>
                </a:lnTo>
                <a:lnTo>
                  <a:pt x="178376" y="201300"/>
                </a:lnTo>
                <a:lnTo>
                  <a:pt x="131656" y="230028"/>
                </a:lnTo>
                <a:lnTo>
                  <a:pt x="89363" y="242517"/>
                </a:lnTo>
                <a:lnTo>
                  <a:pt x="53059" y="243501"/>
                </a:lnTo>
                <a:lnTo>
                  <a:pt x="53059" y="262707"/>
                </a:lnTo>
                <a:lnTo>
                  <a:pt x="48248" y="260631"/>
                </a:lnTo>
                <a:lnTo>
                  <a:pt x="18143" y="234360"/>
                </a:lnTo>
                <a:lnTo>
                  <a:pt x="0" y="212019"/>
                </a:lnTo>
                <a:close/>
              </a:path>
              <a:path w="411480" h="284479">
                <a:moveTo>
                  <a:pt x="53059" y="262707"/>
                </a:moveTo>
                <a:lnTo>
                  <a:pt x="53059" y="243501"/>
                </a:lnTo>
                <a:lnTo>
                  <a:pt x="69843" y="253006"/>
                </a:lnTo>
                <a:lnTo>
                  <a:pt x="88802" y="260156"/>
                </a:lnTo>
                <a:lnTo>
                  <a:pt x="109710" y="264853"/>
                </a:lnTo>
                <a:lnTo>
                  <a:pt x="131055" y="266877"/>
                </a:lnTo>
                <a:lnTo>
                  <a:pt x="132342" y="267000"/>
                </a:lnTo>
                <a:lnTo>
                  <a:pt x="202064" y="258570"/>
                </a:lnTo>
                <a:lnTo>
                  <a:pt x="271727" y="229692"/>
                </a:lnTo>
                <a:lnTo>
                  <a:pt x="314032" y="200511"/>
                </a:lnTo>
                <a:lnTo>
                  <a:pt x="348422" y="166658"/>
                </a:lnTo>
                <a:lnTo>
                  <a:pt x="373980" y="129871"/>
                </a:lnTo>
                <a:lnTo>
                  <a:pt x="389789" y="91887"/>
                </a:lnTo>
                <a:lnTo>
                  <a:pt x="394933" y="54444"/>
                </a:lnTo>
                <a:lnTo>
                  <a:pt x="394933" y="124574"/>
                </a:lnTo>
                <a:lnTo>
                  <a:pt x="371700" y="164535"/>
                </a:lnTo>
                <a:lnTo>
                  <a:pt x="345957" y="194367"/>
                </a:lnTo>
                <a:lnTo>
                  <a:pt x="315209" y="221232"/>
                </a:lnTo>
                <a:lnTo>
                  <a:pt x="280142" y="244442"/>
                </a:lnTo>
                <a:lnTo>
                  <a:pt x="229940" y="267618"/>
                </a:lnTo>
                <a:lnTo>
                  <a:pt x="179542" y="280745"/>
                </a:lnTo>
                <a:lnTo>
                  <a:pt x="132342" y="283819"/>
                </a:lnTo>
                <a:lnTo>
                  <a:pt x="131055" y="283903"/>
                </a:lnTo>
                <a:lnTo>
                  <a:pt x="86588" y="277172"/>
                </a:lnTo>
                <a:lnTo>
                  <a:pt x="53059" y="262707"/>
                </a:lnTo>
                <a:close/>
              </a:path>
            </a:pathLst>
          </a:custGeom>
          <a:solidFill>
            <a:srgbClr val="584A46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63" name="bg object 163"/>
          <p:cNvPicPr/>
          <p:nvPr/>
        </p:nvPicPr>
        <p:blipFill>
          <a:blip r:embed="rId61" cstate="print"/>
          <a:stretch>
            <a:fillRect/>
          </a:stretch>
        </p:blipFill>
        <p:spPr>
          <a:xfrm>
            <a:off x="2633971" y="6802682"/>
            <a:ext cx="84305" cy="143366"/>
          </a:xfrm>
          <a:prstGeom prst="rect">
            <a:avLst/>
          </a:prstGeom>
        </p:spPr>
      </p:pic>
      <p:sp>
        <p:nvSpPr>
          <p:cNvPr id="164" name="bg object 164"/>
          <p:cNvSpPr/>
          <p:nvPr/>
        </p:nvSpPr>
        <p:spPr>
          <a:xfrm>
            <a:off x="2012313" y="6215878"/>
            <a:ext cx="297815" cy="388620"/>
          </a:xfrm>
          <a:custGeom>
            <a:avLst/>
            <a:gdLst/>
            <a:ahLst/>
            <a:cxnLst/>
            <a:rect l="l" t="t" r="r" b="b"/>
            <a:pathLst>
              <a:path w="297814" h="388620">
                <a:moveTo>
                  <a:pt x="49631" y="122225"/>
                </a:moveTo>
                <a:lnTo>
                  <a:pt x="49631" y="52737"/>
                </a:lnTo>
                <a:lnTo>
                  <a:pt x="52918" y="84771"/>
                </a:lnTo>
                <a:lnTo>
                  <a:pt x="67116" y="121648"/>
                </a:lnTo>
                <a:lnTo>
                  <a:pt x="96599" y="161696"/>
                </a:lnTo>
                <a:lnTo>
                  <a:pt x="145717" y="203172"/>
                </a:lnTo>
                <a:lnTo>
                  <a:pt x="176591" y="226266"/>
                </a:lnTo>
                <a:lnTo>
                  <a:pt x="213282" y="257506"/>
                </a:lnTo>
                <a:lnTo>
                  <a:pt x="249541" y="293324"/>
                </a:lnTo>
                <a:lnTo>
                  <a:pt x="279115" y="330148"/>
                </a:lnTo>
                <a:lnTo>
                  <a:pt x="295753" y="364408"/>
                </a:lnTo>
                <a:lnTo>
                  <a:pt x="297302" y="370528"/>
                </a:lnTo>
                <a:lnTo>
                  <a:pt x="291771" y="373647"/>
                </a:lnTo>
                <a:lnTo>
                  <a:pt x="277766" y="379217"/>
                </a:lnTo>
                <a:lnTo>
                  <a:pt x="277766" y="362289"/>
                </a:lnTo>
                <a:lnTo>
                  <a:pt x="269932" y="346388"/>
                </a:lnTo>
                <a:lnTo>
                  <a:pt x="240914" y="308341"/>
                </a:lnTo>
                <a:lnTo>
                  <a:pt x="196821" y="264935"/>
                </a:lnTo>
                <a:lnTo>
                  <a:pt x="153358" y="229144"/>
                </a:lnTo>
                <a:lnTo>
                  <a:pt x="136341" y="216765"/>
                </a:lnTo>
                <a:lnTo>
                  <a:pt x="84064" y="172528"/>
                </a:lnTo>
                <a:lnTo>
                  <a:pt x="52408" y="129405"/>
                </a:lnTo>
                <a:lnTo>
                  <a:pt x="49631" y="122225"/>
                </a:lnTo>
                <a:close/>
              </a:path>
              <a:path w="297814" h="388620">
                <a:moveTo>
                  <a:pt x="16513" y="207388"/>
                </a:moveTo>
                <a:lnTo>
                  <a:pt x="16513" y="133009"/>
                </a:lnTo>
                <a:lnTo>
                  <a:pt x="20757" y="166390"/>
                </a:lnTo>
                <a:lnTo>
                  <a:pt x="30263" y="200144"/>
                </a:lnTo>
                <a:lnTo>
                  <a:pt x="63903" y="265528"/>
                </a:lnTo>
                <a:lnTo>
                  <a:pt x="102520" y="311145"/>
                </a:lnTo>
                <a:lnTo>
                  <a:pt x="146264" y="344928"/>
                </a:lnTo>
                <a:lnTo>
                  <a:pt x="192086" y="365579"/>
                </a:lnTo>
                <a:lnTo>
                  <a:pt x="236936" y="371799"/>
                </a:lnTo>
                <a:lnTo>
                  <a:pt x="277766" y="362289"/>
                </a:lnTo>
                <a:lnTo>
                  <a:pt x="277766" y="379217"/>
                </a:lnTo>
                <a:lnTo>
                  <a:pt x="264281" y="384579"/>
                </a:lnTo>
                <a:lnTo>
                  <a:pt x="233987" y="388363"/>
                </a:lnTo>
                <a:lnTo>
                  <a:pt x="201652" y="384989"/>
                </a:lnTo>
                <a:lnTo>
                  <a:pt x="135225" y="357532"/>
                </a:lnTo>
                <a:lnTo>
                  <a:pt x="104173" y="334897"/>
                </a:lnTo>
                <a:lnTo>
                  <a:pt x="75606" y="307158"/>
                </a:lnTo>
                <a:lnTo>
                  <a:pt x="50251" y="274924"/>
                </a:lnTo>
                <a:lnTo>
                  <a:pt x="23715" y="227969"/>
                </a:lnTo>
                <a:lnTo>
                  <a:pt x="16513" y="207388"/>
                </a:lnTo>
                <a:close/>
              </a:path>
              <a:path w="297814" h="388620">
                <a:moveTo>
                  <a:pt x="0" y="133132"/>
                </a:moveTo>
                <a:lnTo>
                  <a:pt x="2997" y="89367"/>
                </a:lnTo>
                <a:lnTo>
                  <a:pt x="16018" y="50783"/>
                </a:lnTo>
                <a:lnTo>
                  <a:pt x="39149" y="19438"/>
                </a:lnTo>
                <a:lnTo>
                  <a:pt x="59411" y="0"/>
                </a:lnTo>
                <a:lnTo>
                  <a:pt x="52918" y="27323"/>
                </a:lnTo>
                <a:lnTo>
                  <a:pt x="49631" y="52737"/>
                </a:lnTo>
                <a:lnTo>
                  <a:pt x="49631" y="122225"/>
                </a:lnTo>
                <a:lnTo>
                  <a:pt x="36891" y="89290"/>
                </a:lnTo>
                <a:lnTo>
                  <a:pt x="33029" y="54078"/>
                </a:lnTo>
                <a:lnTo>
                  <a:pt x="25127" y="71161"/>
                </a:lnTo>
                <a:lnTo>
                  <a:pt x="19688" y="90160"/>
                </a:lnTo>
                <a:lnTo>
                  <a:pt x="16790" y="110851"/>
                </a:lnTo>
                <a:lnTo>
                  <a:pt x="16513" y="133009"/>
                </a:lnTo>
                <a:lnTo>
                  <a:pt x="16513" y="207388"/>
                </a:lnTo>
                <a:lnTo>
                  <a:pt x="6935" y="180018"/>
                </a:lnTo>
                <a:lnTo>
                  <a:pt x="0" y="133132"/>
                </a:lnTo>
                <a:close/>
              </a:path>
            </a:pathLst>
          </a:custGeom>
          <a:solidFill>
            <a:srgbClr val="584A46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65" name="bg object 165"/>
          <p:cNvPicPr/>
          <p:nvPr/>
        </p:nvPicPr>
        <p:blipFill>
          <a:blip r:embed="rId62" cstate="print"/>
          <a:stretch>
            <a:fillRect/>
          </a:stretch>
        </p:blipFill>
        <p:spPr>
          <a:xfrm>
            <a:off x="2110406" y="6511241"/>
            <a:ext cx="146092" cy="70496"/>
          </a:xfrm>
          <a:prstGeom prst="rect">
            <a:avLst/>
          </a:prstGeom>
        </p:spPr>
      </p:pic>
      <p:sp>
        <p:nvSpPr>
          <p:cNvPr id="166" name="bg object 166"/>
          <p:cNvSpPr/>
          <p:nvPr/>
        </p:nvSpPr>
        <p:spPr>
          <a:xfrm>
            <a:off x="1536548" y="6037518"/>
            <a:ext cx="365760" cy="259715"/>
          </a:xfrm>
          <a:custGeom>
            <a:avLst/>
            <a:gdLst/>
            <a:ahLst/>
            <a:cxnLst/>
            <a:rect l="l" t="t" r="r" b="b"/>
            <a:pathLst>
              <a:path w="365760" h="259714">
                <a:moveTo>
                  <a:pt x="0" y="199092"/>
                </a:moveTo>
                <a:lnTo>
                  <a:pt x="24714" y="206487"/>
                </a:lnTo>
                <a:lnTo>
                  <a:pt x="54710" y="211172"/>
                </a:lnTo>
                <a:lnTo>
                  <a:pt x="94179" y="205376"/>
                </a:lnTo>
                <a:lnTo>
                  <a:pt x="140469" y="181129"/>
                </a:lnTo>
                <a:lnTo>
                  <a:pt x="190932" y="130459"/>
                </a:lnTo>
                <a:lnTo>
                  <a:pt x="220787" y="95543"/>
                </a:lnTo>
                <a:lnTo>
                  <a:pt x="261385" y="55128"/>
                </a:lnTo>
                <a:lnTo>
                  <a:pt x="305697" y="20053"/>
                </a:lnTo>
                <a:lnTo>
                  <a:pt x="346695" y="1157"/>
                </a:lnTo>
                <a:lnTo>
                  <a:pt x="352423" y="0"/>
                </a:lnTo>
                <a:lnTo>
                  <a:pt x="354973" y="5276"/>
                </a:lnTo>
                <a:lnTo>
                  <a:pt x="363582" y="31054"/>
                </a:lnTo>
                <a:lnTo>
                  <a:pt x="365482" y="59046"/>
                </a:lnTo>
                <a:lnTo>
                  <a:pt x="360710" y="88545"/>
                </a:lnTo>
                <a:lnTo>
                  <a:pt x="350440" y="115829"/>
                </a:lnTo>
                <a:lnTo>
                  <a:pt x="350440" y="55477"/>
                </a:lnTo>
                <a:lnTo>
                  <a:pt x="343832" y="17516"/>
                </a:lnTo>
                <a:lnTo>
                  <a:pt x="292396" y="48534"/>
                </a:lnTo>
                <a:lnTo>
                  <a:pt x="250273" y="86754"/>
                </a:lnTo>
                <a:lnTo>
                  <a:pt x="215177" y="124763"/>
                </a:lnTo>
                <a:lnTo>
                  <a:pt x="202937" y="139737"/>
                </a:lnTo>
                <a:lnTo>
                  <a:pt x="159625" y="185422"/>
                </a:lnTo>
                <a:lnTo>
                  <a:pt x="118403" y="212227"/>
                </a:lnTo>
                <a:lnTo>
                  <a:pt x="80783" y="224383"/>
                </a:lnTo>
                <a:lnTo>
                  <a:pt x="48272" y="226122"/>
                </a:lnTo>
                <a:lnTo>
                  <a:pt x="48272" y="243094"/>
                </a:lnTo>
                <a:lnTo>
                  <a:pt x="16770" y="218688"/>
                </a:lnTo>
                <a:lnTo>
                  <a:pt x="0" y="199092"/>
                </a:lnTo>
                <a:close/>
              </a:path>
              <a:path w="365760" h="259714">
                <a:moveTo>
                  <a:pt x="48272" y="243094"/>
                </a:moveTo>
                <a:lnTo>
                  <a:pt x="48272" y="226122"/>
                </a:lnTo>
                <a:lnTo>
                  <a:pt x="63530" y="234253"/>
                </a:lnTo>
                <a:lnTo>
                  <a:pt x="80783" y="240247"/>
                </a:lnTo>
                <a:lnTo>
                  <a:pt x="99534" y="243955"/>
                </a:lnTo>
                <a:lnTo>
                  <a:pt x="118403" y="245244"/>
                </a:lnTo>
                <a:lnTo>
                  <a:pt x="119867" y="245344"/>
                </a:lnTo>
                <a:lnTo>
                  <a:pt x="182164" y="236231"/>
                </a:lnTo>
                <a:lnTo>
                  <a:pt x="243932" y="208743"/>
                </a:lnTo>
                <a:lnTo>
                  <a:pt x="287799" y="175678"/>
                </a:lnTo>
                <a:lnTo>
                  <a:pt x="321073" y="137290"/>
                </a:lnTo>
                <a:lnTo>
                  <a:pt x="342404" y="96312"/>
                </a:lnTo>
                <a:lnTo>
                  <a:pt x="350440" y="55477"/>
                </a:lnTo>
                <a:lnTo>
                  <a:pt x="350440" y="115829"/>
                </a:lnTo>
                <a:lnTo>
                  <a:pt x="309675" y="175402"/>
                </a:lnTo>
                <a:lnTo>
                  <a:pt x="251818" y="221748"/>
                </a:lnTo>
                <a:lnTo>
                  <a:pt x="198340" y="246967"/>
                </a:lnTo>
                <a:lnTo>
                  <a:pt x="144829" y="259223"/>
                </a:lnTo>
                <a:lnTo>
                  <a:pt x="99534" y="258628"/>
                </a:lnTo>
                <a:lnTo>
                  <a:pt x="94553" y="258563"/>
                </a:lnTo>
                <a:lnTo>
                  <a:pt x="50777" y="245035"/>
                </a:lnTo>
                <a:lnTo>
                  <a:pt x="48272" y="243094"/>
                </a:lnTo>
                <a:close/>
              </a:path>
            </a:pathLst>
          </a:custGeom>
          <a:solidFill>
            <a:srgbClr val="584A46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67" name="bg object 167"/>
          <p:cNvPicPr/>
          <p:nvPr/>
        </p:nvPicPr>
        <p:blipFill>
          <a:blip r:embed="rId32" cstate="print"/>
          <a:stretch>
            <a:fillRect/>
          </a:stretch>
        </p:blipFill>
        <p:spPr>
          <a:xfrm>
            <a:off x="1809609" y="6086026"/>
            <a:ext cx="72320" cy="130400"/>
          </a:xfrm>
          <a:prstGeom prst="rect">
            <a:avLst/>
          </a:prstGeom>
        </p:spPr>
      </p:pic>
      <p:sp>
        <p:nvSpPr>
          <p:cNvPr id="168" name="bg object 168"/>
          <p:cNvSpPr/>
          <p:nvPr/>
        </p:nvSpPr>
        <p:spPr>
          <a:xfrm>
            <a:off x="1434312" y="5558484"/>
            <a:ext cx="425450" cy="330200"/>
          </a:xfrm>
          <a:custGeom>
            <a:avLst/>
            <a:gdLst/>
            <a:ahLst/>
            <a:cxnLst/>
            <a:rect l="l" t="t" r="r" b="b"/>
            <a:pathLst>
              <a:path w="425450" h="330200">
                <a:moveTo>
                  <a:pt x="369582" y="287807"/>
                </a:moveTo>
                <a:lnTo>
                  <a:pt x="307111" y="293674"/>
                </a:lnTo>
                <a:lnTo>
                  <a:pt x="249529" y="290626"/>
                </a:lnTo>
                <a:lnTo>
                  <a:pt x="207289" y="284492"/>
                </a:lnTo>
                <a:lnTo>
                  <a:pt x="190893" y="281139"/>
                </a:lnTo>
                <a:lnTo>
                  <a:pt x="258178" y="300380"/>
                </a:lnTo>
                <a:lnTo>
                  <a:pt x="315239" y="300659"/>
                </a:lnTo>
                <a:lnTo>
                  <a:pt x="354787" y="292836"/>
                </a:lnTo>
                <a:lnTo>
                  <a:pt x="369582" y="287807"/>
                </a:lnTo>
                <a:close/>
              </a:path>
              <a:path w="425450" h="330200">
                <a:moveTo>
                  <a:pt x="425272" y="269074"/>
                </a:moveTo>
                <a:lnTo>
                  <a:pt x="421055" y="263664"/>
                </a:lnTo>
                <a:lnTo>
                  <a:pt x="401891" y="247307"/>
                </a:lnTo>
                <a:lnTo>
                  <a:pt x="401891" y="269392"/>
                </a:lnTo>
                <a:lnTo>
                  <a:pt x="371906" y="293395"/>
                </a:lnTo>
                <a:lnTo>
                  <a:pt x="333844" y="307619"/>
                </a:lnTo>
                <a:lnTo>
                  <a:pt x="289826" y="312026"/>
                </a:lnTo>
                <a:lnTo>
                  <a:pt x="241973" y="306603"/>
                </a:lnTo>
                <a:lnTo>
                  <a:pt x="192392" y="291325"/>
                </a:lnTo>
                <a:lnTo>
                  <a:pt x="143205" y="266179"/>
                </a:lnTo>
                <a:lnTo>
                  <a:pt x="109689" y="242227"/>
                </a:lnTo>
                <a:lnTo>
                  <a:pt x="80365" y="214960"/>
                </a:lnTo>
                <a:lnTo>
                  <a:pt x="55854" y="185089"/>
                </a:lnTo>
                <a:lnTo>
                  <a:pt x="27317" y="130771"/>
                </a:lnTo>
                <a:lnTo>
                  <a:pt x="18211" y="87007"/>
                </a:lnTo>
                <a:lnTo>
                  <a:pt x="18643" y="66255"/>
                </a:lnTo>
                <a:lnTo>
                  <a:pt x="33210" y="93243"/>
                </a:lnTo>
                <a:lnTo>
                  <a:pt x="56222" y="120586"/>
                </a:lnTo>
                <a:lnTo>
                  <a:pt x="89560" y="146316"/>
                </a:lnTo>
                <a:lnTo>
                  <a:pt x="135128" y="168427"/>
                </a:lnTo>
                <a:lnTo>
                  <a:pt x="194818" y="184937"/>
                </a:lnTo>
                <a:lnTo>
                  <a:pt x="217462" y="189903"/>
                </a:lnTo>
                <a:lnTo>
                  <a:pt x="245579" y="197256"/>
                </a:lnTo>
                <a:lnTo>
                  <a:pt x="310172" y="218452"/>
                </a:lnTo>
                <a:lnTo>
                  <a:pt x="366522" y="244005"/>
                </a:lnTo>
                <a:lnTo>
                  <a:pt x="401891" y="269392"/>
                </a:lnTo>
                <a:lnTo>
                  <a:pt x="401891" y="247307"/>
                </a:lnTo>
                <a:lnTo>
                  <a:pt x="342912" y="212204"/>
                </a:lnTo>
                <a:lnTo>
                  <a:pt x="290487" y="192062"/>
                </a:lnTo>
                <a:lnTo>
                  <a:pt x="239649" y="176733"/>
                </a:lnTo>
                <a:lnTo>
                  <a:pt x="198285" y="167043"/>
                </a:lnTo>
                <a:lnTo>
                  <a:pt x="130365" y="146850"/>
                </a:lnTo>
                <a:lnTo>
                  <a:pt x="82905" y="119430"/>
                </a:lnTo>
                <a:lnTo>
                  <a:pt x="52260" y="88455"/>
                </a:lnTo>
                <a:lnTo>
                  <a:pt x="26885" y="30441"/>
                </a:lnTo>
                <a:lnTo>
                  <a:pt x="21399" y="0"/>
                </a:lnTo>
                <a:lnTo>
                  <a:pt x="9512" y="28562"/>
                </a:lnTo>
                <a:lnTo>
                  <a:pt x="0" y="70434"/>
                </a:lnTo>
                <a:lnTo>
                  <a:pt x="3898" y="115150"/>
                </a:lnTo>
                <a:lnTo>
                  <a:pt x="18211" y="155105"/>
                </a:lnTo>
                <a:lnTo>
                  <a:pt x="47917" y="204939"/>
                </a:lnTo>
                <a:lnTo>
                  <a:pt x="86042" y="245948"/>
                </a:lnTo>
                <a:lnTo>
                  <a:pt x="133578" y="281635"/>
                </a:lnTo>
                <a:lnTo>
                  <a:pt x="173418" y="302996"/>
                </a:lnTo>
                <a:lnTo>
                  <a:pt x="214515" y="318401"/>
                </a:lnTo>
                <a:lnTo>
                  <a:pt x="255866" y="327558"/>
                </a:lnTo>
                <a:lnTo>
                  <a:pt x="296481" y="330136"/>
                </a:lnTo>
                <a:lnTo>
                  <a:pt x="335064" y="325920"/>
                </a:lnTo>
                <a:lnTo>
                  <a:pt x="369201" y="315048"/>
                </a:lnTo>
                <a:lnTo>
                  <a:pt x="398119" y="297853"/>
                </a:lnTo>
                <a:lnTo>
                  <a:pt x="401891" y="294043"/>
                </a:lnTo>
                <a:lnTo>
                  <a:pt x="421055" y="274675"/>
                </a:lnTo>
                <a:lnTo>
                  <a:pt x="425272" y="269074"/>
                </a:lnTo>
                <a:close/>
              </a:path>
            </a:pathLst>
          </a:custGeom>
          <a:solidFill>
            <a:srgbClr val="584A4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9" name="bg object 169"/>
          <p:cNvSpPr/>
          <p:nvPr/>
        </p:nvSpPr>
        <p:spPr>
          <a:xfrm>
            <a:off x="1572488" y="5235638"/>
            <a:ext cx="350520" cy="239395"/>
          </a:xfrm>
          <a:custGeom>
            <a:avLst/>
            <a:gdLst/>
            <a:ahLst/>
            <a:cxnLst/>
            <a:rect l="l" t="t" r="r" b="b"/>
            <a:pathLst>
              <a:path w="350519" h="239395">
                <a:moveTo>
                  <a:pt x="307822" y="198882"/>
                </a:moveTo>
                <a:lnTo>
                  <a:pt x="259105" y="208470"/>
                </a:lnTo>
                <a:lnTo>
                  <a:pt x="213525" y="210642"/>
                </a:lnTo>
                <a:lnTo>
                  <a:pt x="179781" y="209169"/>
                </a:lnTo>
                <a:lnTo>
                  <a:pt x="166598" y="207848"/>
                </a:lnTo>
                <a:lnTo>
                  <a:pt x="221107" y="217627"/>
                </a:lnTo>
                <a:lnTo>
                  <a:pt x="266052" y="213309"/>
                </a:lnTo>
                <a:lnTo>
                  <a:pt x="296570" y="204012"/>
                </a:lnTo>
                <a:lnTo>
                  <a:pt x="307822" y="198882"/>
                </a:lnTo>
                <a:close/>
              </a:path>
              <a:path w="350519" h="239395">
                <a:moveTo>
                  <a:pt x="350177" y="179679"/>
                </a:moveTo>
                <a:lnTo>
                  <a:pt x="346354" y="175679"/>
                </a:lnTo>
                <a:lnTo>
                  <a:pt x="331774" y="166370"/>
                </a:lnTo>
                <a:lnTo>
                  <a:pt x="331774" y="181775"/>
                </a:lnTo>
                <a:lnTo>
                  <a:pt x="304838" y="206489"/>
                </a:lnTo>
                <a:lnTo>
                  <a:pt x="268109" y="220967"/>
                </a:lnTo>
                <a:lnTo>
                  <a:pt x="224447" y="224917"/>
                </a:lnTo>
                <a:lnTo>
                  <a:pt x="176745" y="217982"/>
                </a:lnTo>
                <a:lnTo>
                  <a:pt x="127863" y="199859"/>
                </a:lnTo>
                <a:lnTo>
                  <a:pt x="74307" y="164553"/>
                </a:lnTo>
                <a:lnTo>
                  <a:pt x="35115" y="119456"/>
                </a:lnTo>
                <a:lnTo>
                  <a:pt x="15163" y="68745"/>
                </a:lnTo>
                <a:lnTo>
                  <a:pt x="13855" y="52400"/>
                </a:lnTo>
                <a:lnTo>
                  <a:pt x="31864" y="77495"/>
                </a:lnTo>
                <a:lnTo>
                  <a:pt x="60833" y="101333"/>
                </a:lnTo>
                <a:lnTo>
                  <a:pt x="103352" y="120548"/>
                </a:lnTo>
                <a:lnTo>
                  <a:pt x="162026" y="131775"/>
                </a:lnTo>
                <a:lnTo>
                  <a:pt x="180251" y="133883"/>
                </a:lnTo>
                <a:lnTo>
                  <a:pt x="202971" y="137439"/>
                </a:lnTo>
                <a:lnTo>
                  <a:pt x="255511" y="148983"/>
                </a:lnTo>
                <a:lnTo>
                  <a:pt x="301917" y="164604"/>
                </a:lnTo>
                <a:lnTo>
                  <a:pt x="331774" y="181775"/>
                </a:lnTo>
                <a:lnTo>
                  <a:pt x="331774" y="166370"/>
                </a:lnTo>
                <a:lnTo>
                  <a:pt x="310261" y="152603"/>
                </a:lnTo>
                <a:lnTo>
                  <a:pt x="259549" y="135153"/>
                </a:lnTo>
                <a:lnTo>
                  <a:pt x="206489" y="123405"/>
                </a:lnTo>
                <a:lnTo>
                  <a:pt x="163322" y="117424"/>
                </a:lnTo>
                <a:lnTo>
                  <a:pt x="96989" y="103047"/>
                </a:lnTo>
                <a:lnTo>
                  <a:pt x="53924" y="78473"/>
                </a:lnTo>
                <a:lnTo>
                  <a:pt x="29108" y="49898"/>
                </a:lnTo>
                <a:lnTo>
                  <a:pt x="17500" y="23520"/>
                </a:lnTo>
                <a:lnTo>
                  <a:pt x="10731" y="0"/>
                </a:lnTo>
                <a:lnTo>
                  <a:pt x="3657" y="23418"/>
                </a:lnTo>
                <a:lnTo>
                  <a:pt x="0" y="64084"/>
                </a:lnTo>
                <a:lnTo>
                  <a:pt x="11595" y="105994"/>
                </a:lnTo>
                <a:lnTo>
                  <a:pt x="13855" y="109626"/>
                </a:lnTo>
                <a:lnTo>
                  <a:pt x="36804" y="146507"/>
                </a:lnTo>
                <a:lnTo>
                  <a:pt x="73990" y="182994"/>
                </a:lnTo>
                <a:lnTo>
                  <a:pt x="121500" y="212813"/>
                </a:lnTo>
                <a:lnTo>
                  <a:pt x="188163" y="235292"/>
                </a:lnTo>
                <a:lnTo>
                  <a:pt x="221449" y="239204"/>
                </a:lnTo>
                <a:lnTo>
                  <a:pt x="224447" y="239090"/>
                </a:lnTo>
                <a:lnTo>
                  <a:pt x="253631" y="238010"/>
                </a:lnTo>
                <a:lnTo>
                  <a:pt x="283679" y="231622"/>
                </a:lnTo>
                <a:lnTo>
                  <a:pt x="309689" y="220332"/>
                </a:lnTo>
                <a:lnTo>
                  <a:pt x="331089" y="204482"/>
                </a:lnTo>
                <a:lnTo>
                  <a:pt x="331774" y="203631"/>
                </a:lnTo>
                <a:lnTo>
                  <a:pt x="347294" y="184404"/>
                </a:lnTo>
                <a:lnTo>
                  <a:pt x="350177" y="179679"/>
                </a:lnTo>
                <a:close/>
              </a:path>
            </a:pathLst>
          </a:custGeom>
          <a:solidFill>
            <a:srgbClr val="584A4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0" name="bg object 170"/>
          <p:cNvSpPr/>
          <p:nvPr/>
        </p:nvSpPr>
        <p:spPr>
          <a:xfrm>
            <a:off x="1717364" y="4323869"/>
            <a:ext cx="330200" cy="429259"/>
          </a:xfrm>
          <a:custGeom>
            <a:avLst/>
            <a:gdLst/>
            <a:ahLst/>
            <a:cxnLst/>
            <a:rect l="l" t="t" r="r" b="b"/>
            <a:pathLst>
              <a:path w="330200" h="429260">
                <a:moveTo>
                  <a:pt x="54608" y="134810"/>
                </a:moveTo>
                <a:lnTo>
                  <a:pt x="54608" y="58383"/>
                </a:lnTo>
                <a:lnTo>
                  <a:pt x="58359" y="93798"/>
                </a:lnTo>
                <a:lnTo>
                  <a:pt x="74218" y="134568"/>
                </a:lnTo>
                <a:lnTo>
                  <a:pt x="106997" y="178769"/>
                </a:lnTo>
                <a:lnTo>
                  <a:pt x="161505" y="224474"/>
                </a:lnTo>
                <a:lnTo>
                  <a:pt x="195754" y="249917"/>
                </a:lnTo>
                <a:lnTo>
                  <a:pt x="236471" y="284345"/>
                </a:lnTo>
                <a:lnTo>
                  <a:pt x="276726" y="323834"/>
                </a:lnTo>
                <a:lnTo>
                  <a:pt x="309591" y="364462"/>
                </a:lnTo>
                <a:lnTo>
                  <a:pt x="328135" y="402304"/>
                </a:lnTo>
                <a:lnTo>
                  <a:pt x="329881" y="409091"/>
                </a:lnTo>
                <a:lnTo>
                  <a:pt x="323780" y="412543"/>
                </a:lnTo>
                <a:lnTo>
                  <a:pt x="308226" y="418792"/>
                </a:lnTo>
                <a:lnTo>
                  <a:pt x="308226" y="400029"/>
                </a:lnTo>
                <a:lnTo>
                  <a:pt x="299497" y="382466"/>
                </a:lnTo>
                <a:lnTo>
                  <a:pt x="267247" y="340470"/>
                </a:lnTo>
                <a:lnTo>
                  <a:pt x="218290" y="292618"/>
                </a:lnTo>
                <a:lnTo>
                  <a:pt x="170066" y="253195"/>
                </a:lnTo>
                <a:lnTo>
                  <a:pt x="151188" y="239578"/>
                </a:lnTo>
                <a:lnTo>
                  <a:pt x="102787" y="200553"/>
                </a:lnTo>
                <a:lnTo>
                  <a:pt x="69630" y="161995"/>
                </a:lnTo>
                <a:lnTo>
                  <a:pt x="54608" y="134810"/>
                </a:lnTo>
                <a:close/>
              </a:path>
              <a:path w="330200" h="429260">
                <a:moveTo>
                  <a:pt x="18276" y="229998"/>
                </a:moveTo>
                <a:lnTo>
                  <a:pt x="18276" y="147367"/>
                </a:lnTo>
                <a:lnTo>
                  <a:pt x="23106" y="184265"/>
                </a:lnTo>
                <a:lnTo>
                  <a:pt x="33757" y="221571"/>
                </a:lnTo>
                <a:lnTo>
                  <a:pt x="49904" y="258392"/>
                </a:lnTo>
                <a:lnTo>
                  <a:pt x="71217" y="293833"/>
                </a:lnTo>
                <a:lnTo>
                  <a:pt x="106491" y="336636"/>
                </a:lnTo>
                <a:lnTo>
                  <a:pt x="146063" y="370499"/>
                </a:lnTo>
                <a:lnTo>
                  <a:pt x="187978" y="394595"/>
                </a:lnTo>
                <a:lnTo>
                  <a:pt x="230281" y="408100"/>
                </a:lnTo>
                <a:lnTo>
                  <a:pt x="271015" y="410186"/>
                </a:lnTo>
                <a:lnTo>
                  <a:pt x="308226" y="400029"/>
                </a:lnTo>
                <a:lnTo>
                  <a:pt x="308226" y="418792"/>
                </a:lnTo>
                <a:lnTo>
                  <a:pt x="293398" y="424749"/>
                </a:lnTo>
                <a:lnTo>
                  <a:pt x="259892" y="429054"/>
                </a:lnTo>
                <a:lnTo>
                  <a:pt x="224101" y="425452"/>
                </a:lnTo>
                <a:lnTo>
                  <a:pt x="186867" y="413936"/>
                </a:lnTo>
                <a:lnTo>
                  <a:pt x="150494" y="395335"/>
                </a:lnTo>
                <a:lnTo>
                  <a:pt x="116052" y="370403"/>
                </a:lnTo>
                <a:lnTo>
                  <a:pt x="84339" y="339810"/>
                </a:lnTo>
                <a:lnTo>
                  <a:pt x="56153" y="304229"/>
                </a:lnTo>
                <a:lnTo>
                  <a:pt x="30176" y="259905"/>
                </a:lnTo>
                <a:lnTo>
                  <a:pt x="18276" y="229998"/>
                </a:lnTo>
                <a:close/>
              </a:path>
              <a:path w="330200" h="429260">
                <a:moveTo>
                  <a:pt x="0" y="126228"/>
                </a:moveTo>
                <a:lnTo>
                  <a:pt x="6087" y="86209"/>
                </a:lnTo>
                <a:lnTo>
                  <a:pt x="20362" y="50848"/>
                </a:lnTo>
                <a:lnTo>
                  <a:pt x="42893" y="21576"/>
                </a:lnTo>
                <a:lnTo>
                  <a:pt x="65235" y="0"/>
                </a:lnTo>
                <a:lnTo>
                  <a:pt x="58153" y="30246"/>
                </a:lnTo>
                <a:lnTo>
                  <a:pt x="54608" y="58383"/>
                </a:lnTo>
                <a:lnTo>
                  <a:pt x="54608" y="134810"/>
                </a:lnTo>
                <a:lnTo>
                  <a:pt x="49178" y="124985"/>
                </a:lnTo>
                <a:lnTo>
                  <a:pt x="38895" y="90607"/>
                </a:lnTo>
                <a:lnTo>
                  <a:pt x="36243" y="59943"/>
                </a:lnTo>
                <a:lnTo>
                  <a:pt x="27564" y="78872"/>
                </a:lnTo>
                <a:lnTo>
                  <a:pt x="21618" y="99919"/>
                </a:lnTo>
                <a:lnTo>
                  <a:pt x="18493" y="122834"/>
                </a:lnTo>
                <a:lnTo>
                  <a:pt x="18276" y="229998"/>
                </a:lnTo>
                <a:lnTo>
                  <a:pt x="12113" y="214509"/>
                </a:lnTo>
                <a:lnTo>
                  <a:pt x="2031" y="169472"/>
                </a:lnTo>
                <a:lnTo>
                  <a:pt x="0" y="126228"/>
                </a:lnTo>
                <a:close/>
              </a:path>
            </a:pathLst>
          </a:custGeom>
          <a:solidFill>
            <a:srgbClr val="584A46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71" name="bg object 171"/>
          <p:cNvPicPr/>
          <p:nvPr/>
        </p:nvPicPr>
        <p:blipFill>
          <a:blip r:embed="rId63" cstate="print"/>
          <a:stretch>
            <a:fillRect/>
          </a:stretch>
        </p:blipFill>
        <p:spPr>
          <a:xfrm>
            <a:off x="1826517" y="4650538"/>
            <a:ext cx="161941" cy="77479"/>
          </a:xfrm>
          <a:prstGeom prst="rect">
            <a:avLst/>
          </a:prstGeom>
        </p:spPr>
      </p:pic>
      <p:sp>
        <p:nvSpPr>
          <p:cNvPr id="172" name="bg object 172"/>
          <p:cNvSpPr/>
          <p:nvPr/>
        </p:nvSpPr>
        <p:spPr>
          <a:xfrm>
            <a:off x="1325176" y="4531357"/>
            <a:ext cx="386080" cy="260985"/>
          </a:xfrm>
          <a:custGeom>
            <a:avLst/>
            <a:gdLst/>
            <a:ahLst/>
            <a:cxnLst/>
            <a:rect l="l" t="t" r="r" b="b"/>
            <a:pathLst>
              <a:path w="386080" h="260985">
                <a:moveTo>
                  <a:pt x="0" y="191442"/>
                </a:moveTo>
                <a:lnTo>
                  <a:pt x="25362" y="200191"/>
                </a:lnTo>
                <a:lnTo>
                  <a:pt x="56330" y="206377"/>
                </a:lnTo>
                <a:lnTo>
                  <a:pt x="97589" y="202088"/>
                </a:lnTo>
                <a:lnTo>
                  <a:pt x="146741" y="178918"/>
                </a:lnTo>
                <a:lnTo>
                  <a:pt x="201387" y="128458"/>
                </a:lnTo>
                <a:lnTo>
                  <a:pt x="233927" y="93503"/>
                </a:lnTo>
                <a:lnTo>
                  <a:pt x="277871" y="53289"/>
                </a:lnTo>
                <a:lnTo>
                  <a:pt x="325442" y="18775"/>
                </a:lnTo>
                <a:lnTo>
                  <a:pt x="368860" y="921"/>
                </a:lnTo>
                <a:lnTo>
                  <a:pt x="374843" y="0"/>
                </a:lnTo>
                <a:lnTo>
                  <a:pt x="377275" y="5551"/>
                </a:lnTo>
                <a:lnTo>
                  <a:pt x="385091" y="32735"/>
                </a:lnTo>
                <a:lnTo>
                  <a:pt x="385842" y="61907"/>
                </a:lnTo>
                <a:lnTo>
                  <a:pt x="379598" y="92348"/>
                </a:lnTo>
                <a:lnTo>
                  <a:pt x="370367" y="114071"/>
                </a:lnTo>
                <a:lnTo>
                  <a:pt x="370367" y="57555"/>
                </a:lnTo>
                <a:lnTo>
                  <a:pt x="365153" y="17830"/>
                </a:lnTo>
                <a:lnTo>
                  <a:pt x="310364" y="47799"/>
                </a:lnTo>
                <a:lnTo>
                  <a:pt x="264935" y="85656"/>
                </a:lnTo>
                <a:lnTo>
                  <a:pt x="226814" y="123634"/>
                </a:lnTo>
                <a:lnTo>
                  <a:pt x="213487" y="138617"/>
                </a:lnTo>
                <a:lnTo>
                  <a:pt x="166454" y="184221"/>
                </a:lnTo>
                <a:lnTo>
                  <a:pt x="122515" y="210237"/>
                </a:lnTo>
                <a:lnTo>
                  <a:pt x="82834" y="221260"/>
                </a:lnTo>
                <a:lnTo>
                  <a:pt x="56330" y="221550"/>
                </a:lnTo>
                <a:lnTo>
                  <a:pt x="48978" y="221630"/>
                </a:lnTo>
                <a:lnTo>
                  <a:pt x="48978" y="239645"/>
                </a:lnTo>
                <a:lnTo>
                  <a:pt x="44223" y="237498"/>
                </a:lnTo>
                <a:lnTo>
                  <a:pt x="16574" y="212548"/>
                </a:lnTo>
                <a:lnTo>
                  <a:pt x="0" y="191442"/>
                </a:lnTo>
                <a:close/>
              </a:path>
              <a:path w="386080" h="260985">
                <a:moveTo>
                  <a:pt x="48978" y="239645"/>
                </a:moveTo>
                <a:lnTo>
                  <a:pt x="48978" y="221630"/>
                </a:lnTo>
                <a:lnTo>
                  <a:pt x="64471" y="230749"/>
                </a:lnTo>
                <a:lnTo>
                  <a:pt x="82032" y="237709"/>
                </a:lnTo>
                <a:lnTo>
                  <a:pt x="101451" y="242411"/>
                </a:lnTo>
                <a:lnTo>
                  <a:pt x="122515" y="244756"/>
                </a:lnTo>
                <a:lnTo>
                  <a:pt x="154651" y="243852"/>
                </a:lnTo>
                <a:lnTo>
                  <a:pt x="220710" y="227348"/>
                </a:lnTo>
                <a:lnTo>
                  <a:pt x="300046" y="179708"/>
                </a:lnTo>
                <a:lnTo>
                  <a:pt x="336289" y="141273"/>
                </a:lnTo>
                <a:lnTo>
                  <a:pt x="360237" y="99629"/>
                </a:lnTo>
                <a:lnTo>
                  <a:pt x="370367" y="57555"/>
                </a:lnTo>
                <a:lnTo>
                  <a:pt x="370367" y="114071"/>
                </a:lnTo>
                <a:lnTo>
                  <a:pt x="347235" y="152954"/>
                </a:lnTo>
                <a:lnTo>
                  <a:pt x="293696" y="204918"/>
                </a:lnTo>
                <a:lnTo>
                  <a:pt x="260644" y="226004"/>
                </a:lnTo>
                <a:lnTo>
                  <a:pt x="213487" y="246830"/>
                </a:lnTo>
                <a:lnTo>
                  <a:pt x="166454" y="258247"/>
                </a:lnTo>
                <a:lnTo>
                  <a:pt x="122515" y="260404"/>
                </a:lnTo>
                <a:lnTo>
                  <a:pt x="121051" y="260475"/>
                </a:lnTo>
                <a:lnTo>
                  <a:pt x="79703" y="253510"/>
                </a:lnTo>
                <a:lnTo>
                  <a:pt x="48978" y="239645"/>
                </a:lnTo>
                <a:close/>
              </a:path>
            </a:pathLst>
          </a:custGeom>
          <a:solidFill>
            <a:srgbClr val="584A46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73" name="bg object 173"/>
          <p:cNvPicPr/>
          <p:nvPr/>
        </p:nvPicPr>
        <p:blipFill>
          <a:blip r:embed="rId34" cstate="print"/>
          <a:stretch>
            <a:fillRect/>
          </a:stretch>
        </p:blipFill>
        <p:spPr>
          <a:xfrm>
            <a:off x="1609751" y="4581454"/>
            <a:ext cx="80833" cy="132342"/>
          </a:xfrm>
          <a:prstGeom prst="rect">
            <a:avLst/>
          </a:prstGeom>
        </p:spPr>
      </p:pic>
      <p:sp>
        <p:nvSpPr>
          <p:cNvPr id="174" name="bg object 174"/>
          <p:cNvSpPr/>
          <p:nvPr/>
        </p:nvSpPr>
        <p:spPr>
          <a:xfrm>
            <a:off x="1377902" y="3880726"/>
            <a:ext cx="455930" cy="204470"/>
          </a:xfrm>
          <a:custGeom>
            <a:avLst/>
            <a:gdLst/>
            <a:ahLst/>
            <a:cxnLst/>
            <a:rect l="l" t="t" r="r" b="b"/>
            <a:pathLst>
              <a:path w="455930" h="204470">
                <a:moveTo>
                  <a:pt x="0" y="0"/>
                </a:moveTo>
                <a:lnTo>
                  <a:pt x="34024" y="44794"/>
                </a:lnTo>
                <a:lnTo>
                  <a:pt x="99856" y="79841"/>
                </a:lnTo>
                <a:lnTo>
                  <a:pt x="151327" y="85163"/>
                </a:lnTo>
                <a:lnTo>
                  <a:pt x="151771" y="85204"/>
                </a:lnTo>
                <a:lnTo>
                  <a:pt x="218609" y="76341"/>
                </a:lnTo>
                <a:lnTo>
                  <a:pt x="258310" y="68669"/>
                </a:lnTo>
                <a:lnTo>
                  <a:pt x="308438" y="62226"/>
                </a:lnTo>
                <a:lnTo>
                  <a:pt x="361815" y="59349"/>
                </a:lnTo>
                <a:lnTo>
                  <a:pt x="411260" y="62373"/>
                </a:lnTo>
                <a:lnTo>
                  <a:pt x="449596" y="73634"/>
                </a:lnTo>
                <a:lnTo>
                  <a:pt x="455461" y="76753"/>
                </a:lnTo>
                <a:lnTo>
                  <a:pt x="453970" y="83226"/>
                </a:lnTo>
                <a:lnTo>
                  <a:pt x="443067" y="112281"/>
                </a:lnTo>
                <a:lnTo>
                  <a:pt x="435277" y="123347"/>
                </a:lnTo>
                <a:lnTo>
                  <a:pt x="435277" y="86090"/>
                </a:lnTo>
                <a:lnTo>
                  <a:pt x="417404" y="80950"/>
                </a:lnTo>
                <a:lnTo>
                  <a:pt x="394684" y="77788"/>
                </a:lnTo>
                <a:lnTo>
                  <a:pt x="367388" y="76634"/>
                </a:lnTo>
                <a:lnTo>
                  <a:pt x="335789" y="77518"/>
                </a:lnTo>
                <a:lnTo>
                  <a:pt x="302594" y="80243"/>
                </a:lnTo>
                <a:lnTo>
                  <a:pt x="271447" y="84197"/>
                </a:lnTo>
                <a:lnTo>
                  <a:pt x="244162" y="88739"/>
                </a:lnTo>
                <a:lnTo>
                  <a:pt x="222552" y="93230"/>
                </a:lnTo>
                <a:lnTo>
                  <a:pt x="151771" y="102545"/>
                </a:lnTo>
                <a:lnTo>
                  <a:pt x="151327" y="102603"/>
                </a:lnTo>
                <a:lnTo>
                  <a:pt x="95520" y="96748"/>
                </a:lnTo>
                <a:lnTo>
                  <a:pt x="53431" y="80489"/>
                </a:lnTo>
                <a:lnTo>
                  <a:pt x="23361" y="58649"/>
                </a:lnTo>
                <a:lnTo>
                  <a:pt x="23361" y="95685"/>
                </a:lnTo>
                <a:lnTo>
                  <a:pt x="8801" y="69515"/>
                </a:lnTo>
                <a:lnTo>
                  <a:pt x="784" y="29442"/>
                </a:lnTo>
                <a:lnTo>
                  <a:pt x="0" y="0"/>
                </a:lnTo>
                <a:close/>
              </a:path>
              <a:path w="455930" h="204470">
                <a:moveTo>
                  <a:pt x="23361" y="95685"/>
                </a:moveTo>
                <a:lnTo>
                  <a:pt x="23361" y="58649"/>
                </a:lnTo>
                <a:lnTo>
                  <a:pt x="31046" y="76832"/>
                </a:lnTo>
                <a:lnTo>
                  <a:pt x="41961" y="94458"/>
                </a:lnTo>
                <a:lnTo>
                  <a:pt x="73007" y="127164"/>
                </a:lnTo>
                <a:lnTo>
                  <a:pt x="134804" y="163829"/>
                </a:lnTo>
                <a:lnTo>
                  <a:pt x="170885" y="176103"/>
                </a:lnTo>
                <a:lnTo>
                  <a:pt x="209312" y="183871"/>
                </a:lnTo>
                <a:lnTo>
                  <a:pt x="261819" y="186602"/>
                </a:lnTo>
                <a:lnTo>
                  <a:pt x="310826" y="180603"/>
                </a:lnTo>
                <a:lnTo>
                  <a:pt x="354505" y="166713"/>
                </a:lnTo>
                <a:lnTo>
                  <a:pt x="391025" y="145771"/>
                </a:lnTo>
                <a:lnTo>
                  <a:pt x="418559" y="118617"/>
                </a:lnTo>
                <a:lnTo>
                  <a:pt x="435277" y="86090"/>
                </a:lnTo>
                <a:lnTo>
                  <a:pt x="435277" y="123347"/>
                </a:lnTo>
                <a:lnTo>
                  <a:pt x="399200" y="161197"/>
                </a:lnTo>
                <a:lnTo>
                  <a:pt x="361815" y="181919"/>
                </a:lnTo>
                <a:lnTo>
                  <a:pt x="291553" y="201525"/>
                </a:lnTo>
                <a:lnTo>
                  <a:pt x="249860" y="204121"/>
                </a:lnTo>
                <a:lnTo>
                  <a:pt x="206938" y="201054"/>
                </a:lnTo>
                <a:lnTo>
                  <a:pt x="151771" y="188531"/>
                </a:lnTo>
                <a:lnTo>
                  <a:pt x="102714" y="167734"/>
                </a:lnTo>
                <a:lnTo>
                  <a:pt x="61426" y="140044"/>
                </a:lnTo>
                <a:lnTo>
                  <a:pt x="29569" y="106843"/>
                </a:lnTo>
                <a:lnTo>
                  <a:pt x="23361" y="95685"/>
                </a:lnTo>
                <a:close/>
              </a:path>
            </a:pathLst>
          </a:custGeom>
          <a:solidFill>
            <a:srgbClr val="584A46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75" name="bg object 175"/>
          <p:cNvPicPr/>
          <p:nvPr/>
        </p:nvPicPr>
        <p:blipFill>
          <a:blip r:embed="rId35" cstate="print"/>
          <a:stretch>
            <a:fillRect/>
          </a:stretch>
        </p:blipFill>
        <p:spPr>
          <a:xfrm>
            <a:off x="1634447" y="3995415"/>
            <a:ext cx="157842" cy="63670"/>
          </a:xfrm>
          <a:prstGeom prst="rect">
            <a:avLst/>
          </a:prstGeom>
        </p:spPr>
      </p:pic>
      <p:sp>
        <p:nvSpPr>
          <p:cNvPr id="176" name="bg object 176"/>
          <p:cNvSpPr/>
          <p:nvPr/>
        </p:nvSpPr>
        <p:spPr>
          <a:xfrm>
            <a:off x="1705483" y="3539413"/>
            <a:ext cx="465455" cy="230504"/>
          </a:xfrm>
          <a:custGeom>
            <a:avLst/>
            <a:gdLst/>
            <a:ahLst/>
            <a:cxnLst/>
            <a:rect l="l" t="t" r="r" b="b"/>
            <a:pathLst>
              <a:path w="465455" h="230504">
                <a:moveTo>
                  <a:pt x="419684" y="150126"/>
                </a:moveTo>
                <a:lnTo>
                  <a:pt x="363842" y="176390"/>
                </a:lnTo>
                <a:lnTo>
                  <a:pt x="309537" y="192773"/>
                </a:lnTo>
                <a:lnTo>
                  <a:pt x="268414" y="201180"/>
                </a:lnTo>
                <a:lnTo>
                  <a:pt x="252120" y="203568"/>
                </a:lnTo>
                <a:lnTo>
                  <a:pt x="320802" y="198907"/>
                </a:lnTo>
                <a:lnTo>
                  <a:pt x="373684" y="180124"/>
                </a:lnTo>
                <a:lnTo>
                  <a:pt x="407670" y="159715"/>
                </a:lnTo>
                <a:lnTo>
                  <a:pt x="419684" y="150126"/>
                </a:lnTo>
                <a:close/>
              </a:path>
              <a:path w="465455" h="230504">
                <a:moveTo>
                  <a:pt x="464959" y="114198"/>
                </a:moveTo>
                <a:lnTo>
                  <a:pt x="459130" y="110528"/>
                </a:lnTo>
                <a:lnTo>
                  <a:pt x="443407" y="104609"/>
                </a:lnTo>
                <a:lnTo>
                  <a:pt x="443407" y="122275"/>
                </a:lnTo>
                <a:lnTo>
                  <a:pt x="423684" y="154508"/>
                </a:lnTo>
                <a:lnTo>
                  <a:pt x="393217" y="180365"/>
                </a:lnTo>
                <a:lnTo>
                  <a:pt x="353974" y="199123"/>
                </a:lnTo>
                <a:lnTo>
                  <a:pt x="307886" y="210070"/>
                </a:lnTo>
                <a:lnTo>
                  <a:pt x="256908" y="212483"/>
                </a:lnTo>
                <a:lnTo>
                  <a:pt x="202996" y="205625"/>
                </a:lnTo>
                <a:lnTo>
                  <a:pt x="163995" y="194652"/>
                </a:lnTo>
                <a:lnTo>
                  <a:pt x="127762" y="179222"/>
                </a:lnTo>
                <a:lnTo>
                  <a:pt x="66890" y="136677"/>
                </a:lnTo>
                <a:lnTo>
                  <a:pt x="37426" y="100571"/>
                </a:lnTo>
                <a:lnTo>
                  <a:pt x="21005" y="62242"/>
                </a:lnTo>
                <a:lnTo>
                  <a:pt x="50317" y="87058"/>
                </a:lnTo>
                <a:lnTo>
                  <a:pt x="92443" y="107061"/>
                </a:lnTo>
                <a:lnTo>
                  <a:pt x="149517" y="117398"/>
                </a:lnTo>
                <a:lnTo>
                  <a:pt x="151282" y="117297"/>
                </a:lnTo>
                <a:lnTo>
                  <a:pt x="223634" y="113233"/>
                </a:lnTo>
                <a:lnTo>
                  <a:pt x="274713" y="107683"/>
                </a:lnTo>
                <a:lnTo>
                  <a:pt x="314540" y="105956"/>
                </a:lnTo>
                <a:lnTo>
                  <a:pt x="327710" y="105867"/>
                </a:lnTo>
                <a:lnTo>
                  <a:pt x="341566" y="105765"/>
                </a:lnTo>
                <a:lnTo>
                  <a:pt x="374180" y="107289"/>
                </a:lnTo>
                <a:lnTo>
                  <a:pt x="402221" y="110591"/>
                </a:lnTo>
                <a:lnTo>
                  <a:pt x="425386" y="115608"/>
                </a:lnTo>
                <a:lnTo>
                  <a:pt x="443407" y="122275"/>
                </a:lnTo>
                <a:lnTo>
                  <a:pt x="443407" y="104609"/>
                </a:lnTo>
                <a:lnTo>
                  <a:pt x="420497" y="95973"/>
                </a:lnTo>
                <a:lnTo>
                  <a:pt x="369773" y="89039"/>
                </a:lnTo>
                <a:lnTo>
                  <a:pt x="366153" y="88976"/>
                </a:lnTo>
                <a:lnTo>
                  <a:pt x="314540" y="87896"/>
                </a:lnTo>
                <a:lnTo>
                  <a:pt x="262382" y="90678"/>
                </a:lnTo>
                <a:lnTo>
                  <a:pt x="220865" y="95529"/>
                </a:lnTo>
                <a:lnTo>
                  <a:pt x="151282" y="99504"/>
                </a:lnTo>
                <a:lnTo>
                  <a:pt x="98221" y="89966"/>
                </a:lnTo>
                <a:lnTo>
                  <a:pt x="59524" y="71526"/>
                </a:lnTo>
                <a:lnTo>
                  <a:pt x="16700" y="26327"/>
                </a:lnTo>
                <a:lnTo>
                  <a:pt x="1460" y="0"/>
                </a:lnTo>
                <a:lnTo>
                  <a:pt x="0" y="30378"/>
                </a:lnTo>
                <a:lnTo>
                  <a:pt x="5168" y="72301"/>
                </a:lnTo>
                <a:lnTo>
                  <a:pt x="23698" y="112382"/>
                </a:lnTo>
                <a:lnTo>
                  <a:pt x="53975" y="149047"/>
                </a:lnTo>
                <a:lnTo>
                  <a:pt x="94386" y="180771"/>
                </a:lnTo>
                <a:lnTo>
                  <a:pt x="143344" y="205994"/>
                </a:lnTo>
                <a:lnTo>
                  <a:pt x="199237" y="223164"/>
                </a:lnTo>
                <a:lnTo>
                  <a:pt x="243230" y="229616"/>
                </a:lnTo>
                <a:lnTo>
                  <a:pt x="286397" y="230149"/>
                </a:lnTo>
                <a:lnTo>
                  <a:pt x="327710" y="224815"/>
                </a:lnTo>
                <a:lnTo>
                  <a:pt x="366153" y="213690"/>
                </a:lnTo>
                <a:lnTo>
                  <a:pt x="400456" y="196888"/>
                </a:lnTo>
                <a:lnTo>
                  <a:pt x="443407" y="157200"/>
                </a:lnTo>
                <a:lnTo>
                  <a:pt x="462915" y="120764"/>
                </a:lnTo>
                <a:lnTo>
                  <a:pt x="464959" y="114198"/>
                </a:lnTo>
                <a:close/>
              </a:path>
            </a:pathLst>
          </a:custGeom>
          <a:solidFill>
            <a:srgbClr val="584A4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7" name="bg object 177"/>
          <p:cNvSpPr/>
          <p:nvPr/>
        </p:nvSpPr>
        <p:spPr>
          <a:xfrm>
            <a:off x="2274015" y="3432777"/>
            <a:ext cx="291465" cy="167640"/>
          </a:xfrm>
          <a:custGeom>
            <a:avLst/>
            <a:gdLst/>
            <a:ahLst/>
            <a:cxnLst/>
            <a:rect l="l" t="t" r="r" b="b"/>
            <a:pathLst>
              <a:path w="291464" h="167639">
                <a:moveTo>
                  <a:pt x="0" y="105803"/>
                </a:moveTo>
                <a:lnTo>
                  <a:pt x="17535" y="114296"/>
                </a:lnTo>
                <a:lnTo>
                  <a:pt x="39338" y="121434"/>
                </a:lnTo>
                <a:lnTo>
                  <a:pt x="68783" y="121887"/>
                </a:lnTo>
                <a:lnTo>
                  <a:pt x="69471" y="121897"/>
                </a:lnTo>
                <a:lnTo>
                  <a:pt x="86698" y="116155"/>
                </a:lnTo>
                <a:lnTo>
                  <a:pt x="107026" y="109339"/>
                </a:lnTo>
                <a:lnTo>
                  <a:pt x="150682" y="77714"/>
                </a:lnTo>
                <a:lnTo>
                  <a:pt x="177158" y="55304"/>
                </a:lnTo>
                <a:lnTo>
                  <a:pt x="212318" y="30084"/>
                </a:lnTo>
                <a:lnTo>
                  <a:pt x="249603" y="9285"/>
                </a:lnTo>
                <a:lnTo>
                  <a:pt x="282324" y="174"/>
                </a:lnTo>
                <a:lnTo>
                  <a:pt x="282456" y="137"/>
                </a:lnTo>
                <a:lnTo>
                  <a:pt x="286850" y="0"/>
                </a:lnTo>
                <a:lnTo>
                  <a:pt x="288125" y="4217"/>
                </a:lnTo>
                <a:lnTo>
                  <a:pt x="291416" y="24491"/>
                </a:lnTo>
                <a:lnTo>
                  <a:pt x="289447" y="45600"/>
                </a:lnTo>
                <a:lnTo>
                  <a:pt x="282324" y="67025"/>
                </a:lnTo>
                <a:lnTo>
                  <a:pt x="278337" y="73980"/>
                </a:lnTo>
                <a:lnTo>
                  <a:pt x="278337" y="12024"/>
                </a:lnTo>
                <a:lnTo>
                  <a:pt x="266375" y="14946"/>
                </a:lnTo>
                <a:lnTo>
                  <a:pt x="218374" y="39818"/>
                </a:lnTo>
                <a:lnTo>
                  <a:pt x="183616" y="64839"/>
                </a:lnTo>
                <a:lnTo>
                  <a:pt x="158509" y="86110"/>
                </a:lnTo>
                <a:lnTo>
                  <a:pt x="120682" y="114931"/>
                </a:lnTo>
                <a:lnTo>
                  <a:pt x="86698" y="129937"/>
                </a:lnTo>
                <a:lnTo>
                  <a:pt x="57172" y="134450"/>
                </a:lnTo>
                <a:lnTo>
                  <a:pt x="32717" y="131793"/>
                </a:lnTo>
                <a:lnTo>
                  <a:pt x="32717" y="144445"/>
                </a:lnTo>
                <a:lnTo>
                  <a:pt x="10140" y="122456"/>
                </a:lnTo>
                <a:lnTo>
                  <a:pt x="0" y="105803"/>
                </a:lnTo>
                <a:close/>
              </a:path>
              <a:path w="291464" h="167639">
                <a:moveTo>
                  <a:pt x="32717" y="144445"/>
                </a:moveTo>
                <a:lnTo>
                  <a:pt x="32717" y="131793"/>
                </a:lnTo>
                <a:lnTo>
                  <a:pt x="43109" y="139708"/>
                </a:lnTo>
                <a:lnTo>
                  <a:pt x="55179" y="146242"/>
                </a:lnTo>
                <a:lnTo>
                  <a:pt x="68783" y="151308"/>
                </a:lnTo>
                <a:lnTo>
                  <a:pt x="83775" y="154821"/>
                </a:lnTo>
                <a:lnTo>
                  <a:pt x="107026" y="156938"/>
                </a:lnTo>
                <a:lnTo>
                  <a:pt x="131332" y="155544"/>
                </a:lnTo>
                <a:lnTo>
                  <a:pt x="180713" y="142542"/>
                </a:lnTo>
                <a:lnTo>
                  <a:pt x="225525" y="117451"/>
                </a:lnTo>
                <a:lnTo>
                  <a:pt x="258477" y="84896"/>
                </a:lnTo>
                <a:lnTo>
                  <a:pt x="276952" y="48534"/>
                </a:lnTo>
                <a:lnTo>
                  <a:pt x="278337" y="12024"/>
                </a:lnTo>
                <a:lnTo>
                  <a:pt x="278337" y="73980"/>
                </a:lnTo>
                <a:lnTo>
                  <a:pt x="253772" y="107953"/>
                </a:lnTo>
                <a:lnTo>
                  <a:pt x="210682" y="140825"/>
                </a:lnTo>
                <a:lnTo>
                  <a:pt x="131517" y="167084"/>
                </a:lnTo>
                <a:lnTo>
                  <a:pt x="86698" y="166145"/>
                </a:lnTo>
                <a:lnTo>
                  <a:pt x="81365" y="166034"/>
                </a:lnTo>
                <a:lnTo>
                  <a:pt x="39338" y="150884"/>
                </a:lnTo>
                <a:lnTo>
                  <a:pt x="32717" y="144445"/>
                </a:lnTo>
                <a:close/>
              </a:path>
            </a:pathLst>
          </a:custGeom>
          <a:solidFill>
            <a:srgbClr val="584A46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78" name="bg object 178"/>
          <p:cNvPicPr/>
          <p:nvPr/>
        </p:nvPicPr>
        <p:blipFill>
          <a:blip r:embed="rId64" cstate="print"/>
          <a:stretch>
            <a:fillRect/>
          </a:stretch>
        </p:blipFill>
        <p:spPr>
          <a:xfrm>
            <a:off x="2480052" y="3468084"/>
            <a:ext cx="69711" cy="88503"/>
          </a:xfrm>
          <a:prstGeom prst="rect">
            <a:avLst/>
          </a:prstGeom>
        </p:spPr>
      </p:pic>
      <p:sp>
        <p:nvSpPr>
          <p:cNvPr id="179" name="bg object 179"/>
          <p:cNvSpPr/>
          <p:nvPr/>
        </p:nvSpPr>
        <p:spPr>
          <a:xfrm>
            <a:off x="1660982" y="2688449"/>
            <a:ext cx="823594" cy="491490"/>
          </a:xfrm>
          <a:custGeom>
            <a:avLst/>
            <a:gdLst/>
            <a:ahLst/>
            <a:cxnLst/>
            <a:rect l="l" t="t" r="r" b="b"/>
            <a:pathLst>
              <a:path w="823594" h="491489">
                <a:moveTo>
                  <a:pt x="227901" y="465010"/>
                </a:moveTo>
                <a:lnTo>
                  <a:pt x="189623" y="469049"/>
                </a:lnTo>
                <a:lnTo>
                  <a:pt x="154279" y="467588"/>
                </a:lnTo>
                <a:lnTo>
                  <a:pt x="128320" y="464121"/>
                </a:lnTo>
                <a:lnTo>
                  <a:pt x="118237" y="462191"/>
                </a:lnTo>
                <a:lnTo>
                  <a:pt x="159664" y="473506"/>
                </a:lnTo>
                <a:lnTo>
                  <a:pt x="194665" y="473265"/>
                </a:lnTo>
                <a:lnTo>
                  <a:pt x="218859" y="468198"/>
                </a:lnTo>
                <a:lnTo>
                  <a:pt x="227901" y="465010"/>
                </a:lnTo>
                <a:close/>
              </a:path>
              <a:path w="823594" h="491489">
                <a:moveTo>
                  <a:pt x="261937" y="453110"/>
                </a:moveTo>
                <a:lnTo>
                  <a:pt x="259384" y="449897"/>
                </a:lnTo>
                <a:lnTo>
                  <a:pt x="247599" y="440766"/>
                </a:lnTo>
                <a:lnTo>
                  <a:pt x="247599" y="453440"/>
                </a:lnTo>
                <a:lnTo>
                  <a:pt x="218300" y="473646"/>
                </a:lnTo>
                <a:lnTo>
                  <a:pt x="179158" y="480415"/>
                </a:lnTo>
                <a:lnTo>
                  <a:pt x="134569" y="473684"/>
                </a:lnTo>
                <a:lnTo>
                  <a:pt x="88887" y="453339"/>
                </a:lnTo>
                <a:lnTo>
                  <a:pt x="49961" y="422389"/>
                </a:lnTo>
                <a:lnTo>
                  <a:pt x="22809" y="384848"/>
                </a:lnTo>
                <a:lnTo>
                  <a:pt x="10909" y="344335"/>
                </a:lnTo>
                <a:lnTo>
                  <a:pt x="11036" y="331609"/>
                </a:lnTo>
                <a:lnTo>
                  <a:pt x="23215" y="352247"/>
                </a:lnTo>
                <a:lnTo>
                  <a:pt x="43929" y="372643"/>
                </a:lnTo>
                <a:lnTo>
                  <a:pt x="75438" y="390410"/>
                </a:lnTo>
                <a:lnTo>
                  <a:pt x="119964" y="403136"/>
                </a:lnTo>
                <a:lnTo>
                  <a:pt x="133896" y="406019"/>
                </a:lnTo>
                <a:lnTo>
                  <a:pt x="151193" y="410324"/>
                </a:lnTo>
                <a:lnTo>
                  <a:pt x="190969" y="422859"/>
                </a:lnTo>
                <a:lnTo>
                  <a:pt x="238340" y="445820"/>
                </a:lnTo>
                <a:lnTo>
                  <a:pt x="247599" y="453440"/>
                </a:lnTo>
                <a:lnTo>
                  <a:pt x="247599" y="440766"/>
                </a:lnTo>
                <a:lnTo>
                  <a:pt x="232994" y="429437"/>
                </a:lnTo>
                <a:lnTo>
                  <a:pt x="195033" y="412470"/>
                </a:lnTo>
                <a:lnTo>
                  <a:pt x="154876" y="399732"/>
                </a:lnTo>
                <a:lnTo>
                  <a:pt x="121958" y="392125"/>
                </a:lnTo>
                <a:lnTo>
                  <a:pt x="71729" y="376453"/>
                </a:lnTo>
                <a:lnTo>
                  <a:pt x="40170" y="354520"/>
                </a:lnTo>
                <a:lnTo>
                  <a:pt x="22987" y="330733"/>
                </a:lnTo>
                <a:lnTo>
                  <a:pt x="15849" y="309562"/>
                </a:lnTo>
                <a:lnTo>
                  <a:pt x="12242" y="290931"/>
                </a:lnTo>
                <a:lnTo>
                  <a:pt x="5156" y="308546"/>
                </a:lnTo>
                <a:lnTo>
                  <a:pt x="0" y="347878"/>
                </a:lnTo>
                <a:lnTo>
                  <a:pt x="12674" y="389509"/>
                </a:lnTo>
                <a:lnTo>
                  <a:pt x="41071" y="429247"/>
                </a:lnTo>
                <a:lnTo>
                  <a:pt x="83083" y="462902"/>
                </a:lnTo>
                <a:lnTo>
                  <a:pt x="133007" y="484873"/>
                </a:lnTo>
                <a:lnTo>
                  <a:pt x="183362" y="491490"/>
                </a:lnTo>
                <a:lnTo>
                  <a:pt x="206997" y="488619"/>
                </a:lnTo>
                <a:lnTo>
                  <a:pt x="227863" y="481698"/>
                </a:lnTo>
                <a:lnTo>
                  <a:pt x="245491" y="470941"/>
                </a:lnTo>
                <a:lnTo>
                  <a:pt x="247599" y="468757"/>
                </a:lnTo>
                <a:lnTo>
                  <a:pt x="259384" y="456565"/>
                </a:lnTo>
                <a:lnTo>
                  <a:pt x="261937" y="453110"/>
                </a:lnTo>
                <a:close/>
              </a:path>
              <a:path w="823594" h="491489">
                <a:moveTo>
                  <a:pt x="463816" y="208254"/>
                </a:moveTo>
                <a:lnTo>
                  <a:pt x="432028" y="224853"/>
                </a:lnTo>
                <a:lnTo>
                  <a:pt x="400900" y="235673"/>
                </a:lnTo>
                <a:lnTo>
                  <a:pt x="377240" y="241554"/>
                </a:lnTo>
                <a:lnTo>
                  <a:pt x="367842" y="243332"/>
                </a:lnTo>
                <a:lnTo>
                  <a:pt x="407593" y="238963"/>
                </a:lnTo>
                <a:lnTo>
                  <a:pt x="437832" y="226783"/>
                </a:lnTo>
                <a:lnTo>
                  <a:pt x="457073" y="214109"/>
                </a:lnTo>
                <a:lnTo>
                  <a:pt x="463816" y="208254"/>
                </a:lnTo>
                <a:close/>
              </a:path>
              <a:path w="823594" h="491489">
                <a:moveTo>
                  <a:pt x="489242" y="186309"/>
                </a:moveTo>
                <a:lnTo>
                  <a:pt x="485787" y="184327"/>
                </a:lnTo>
                <a:lnTo>
                  <a:pt x="476923" y="181762"/>
                </a:lnTo>
                <a:lnTo>
                  <a:pt x="476923" y="191528"/>
                </a:lnTo>
                <a:lnTo>
                  <a:pt x="458444" y="219036"/>
                </a:lnTo>
                <a:lnTo>
                  <a:pt x="426847" y="238290"/>
                </a:lnTo>
                <a:lnTo>
                  <a:pt x="385914" y="247700"/>
                </a:lnTo>
                <a:lnTo>
                  <a:pt x="339382" y="245694"/>
                </a:lnTo>
                <a:lnTo>
                  <a:pt x="295059" y="232181"/>
                </a:lnTo>
                <a:lnTo>
                  <a:pt x="258699" y="208940"/>
                </a:lnTo>
                <a:lnTo>
                  <a:pt x="234530" y="177888"/>
                </a:lnTo>
                <a:lnTo>
                  <a:pt x="230276" y="166827"/>
                </a:lnTo>
                <a:lnTo>
                  <a:pt x="247891" y="180543"/>
                </a:lnTo>
                <a:lnTo>
                  <a:pt x="272821" y="191135"/>
                </a:lnTo>
                <a:lnTo>
                  <a:pt x="306197" y="195757"/>
                </a:lnTo>
                <a:lnTo>
                  <a:pt x="349123" y="191566"/>
                </a:lnTo>
                <a:lnTo>
                  <a:pt x="362178" y="189293"/>
                </a:lnTo>
                <a:lnTo>
                  <a:pt x="378650" y="187109"/>
                </a:lnTo>
                <a:lnTo>
                  <a:pt x="397421" y="185356"/>
                </a:lnTo>
                <a:lnTo>
                  <a:pt x="417410" y="184378"/>
                </a:lnTo>
                <a:lnTo>
                  <a:pt x="436384" y="184480"/>
                </a:lnTo>
                <a:lnTo>
                  <a:pt x="452729" y="185724"/>
                </a:lnTo>
                <a:lnTo>
                  <a:pt x="466293" y="188074"/>
                </a:lnTo>
                <a:lnTo>
                  <a:pt x="476923" y="191528"/>
                </a:lnTo>
                <a:lnTo>
                  <a:pt x="476923" y="181762"/>
                </a:lnTo>
                <a:lnTo>
                  <a:pt x="456069" y="175717"/>
                </a:lnTo>
                <a:lnTo>
                  <a:pt x="453783" y="175615"/>
                </a:lnTo>
                <a:lnTo>
                  <a:pt x="452729" y="175564"/>
                </a:lnTo>
                <a:lnTo>
                  <a:pt x="417410" y="173990"/>
                </a:lnTo>
                <a:lnTo>
                  <a:pt x="378218" y="176682"/>
                </a:lnTo>
                <a:lnTo>
                  <a:pt x="347091" y="181343"/>
                </a:lnTo>
                <a:lnTo>
                  <a:pt x="298208" y="184937"/>
                </a:lnTo>
                <a:lnTo>
                  <a:pt x="263359" y="176707"/>
                </a:lnTo>
                <a:lnTo>
                  <a:pt x="240334" y="161988"/>
                </a:lnTo>
                <a:lnTo>
                  <a:pt x="226910" y="146100"/>
                </a:lnTo>
                <a:lnTo>
                  <a:pt x="217411" y="131165"/>
                </a:lnTo>
                <a:lnTo>
                  <a:pt x="217411" y="149313"/>
                </a:lnTo>
                <a:lnTo>
                  <a:pt x="230276" y="189738"/>
                </a:lnTo>
                <a:lnTo>
                  <a:pt x="289699" y="241160"/>
                </a:lnTo>
                <a:lnTo>
                  <a:pt x="337616" y="255955"/>
                </a:lnTo>
                <a:lnTo>
                  <a:pt x="363296" y="258648"/>
                </a:lnTo>
                <a:lnTo>
                  <a:pt x="388366" y="257924"/>
                </a:lnTo>
                <a:lnTo>
                  <a:pt x="434276" y="246443"/>
                </a:lnTo>
                <a:lnTo>
                  <a:pt x="469493" y="222732"/>
                </a:lnTo>
                <a:lnTo>
                  <a:pt x="488213" y="190169"/>
                </a:lnTo>
                <a:lnTo>
                  <a:pt x="489242" y="186309"/>
                </a:lnTo>
                <a:close/>
              </a:path>
              <a:path w="823594" h="491489">
                <a:moveTo>
                  <a:pt x="787031" y="175933"/>
                </a:moveTo>
                <a:lnTo>
                  <a:pt x="745578" y="182778"/>
                </a:lnTo>
                <a:lnTo>
                  <a:pt x="706958" y="183438"/>
                </a:lnTo>
                <a:lnTo>
                  <a:pt x="678459" y="181330"/>
                </a:lnTo>
                <a:lnTo>
                  <a:pt x="667346" y="179870"/>
                </a:lnTo>
                <a:lnTo>
                  <a:pt x="713206" y="189547"/>
                </a:lnTo>
                <a:lnTo>
                  <a:pt x="751332" y="187045"/>
                </a:lnTo>
                <a:lnTo>
                  <a:pt x="777392" y="179971"/>
                </a:lnTo>
                <a:lnTo>
                  <a:pt x="787031" y="175933"/>
                </a:lnTo>
                <a:close/>
              </a:path>
              <a:path w="823594" h="491489">
                <a:moveTo>
                  <a:pt x="823379" y="160769"/>
                </a:moveTo>
                <a:lnTo>
                  <a:pt x="820242" y="157289"/>
                </a:lnTo>
                <a:lnTo>
                  <a:pt x="807770" y="148780"/>
                </a:lnTo>
                <a:lnTo>
                  <a:pt x="807770" y="162077"/>
                </a:lnTo>
                <a:lnTo>
                  <a:pt x="777125" y="185953"/>
                </a:lnTo>
                <a:lnTo>
                  <a:pt x="734898" y="195834"/>
                </a:lnTo>
                <a:lnTo>
                  <a:pt x="685863" y="191350"/>
                </a:lnTo>
                <a:lnTo>
                  <a:pt x="634784" y="172110"/>
                </a:lnTo>
                <a:lnTo>
                  <a:pt x="590372" y="140843"/>
                </a:lnTo>
                <a:lnTo>
                  <a:pt x="558380" y="101688"/>
                </a:lnTo>
                <a:lnTo>
                  <a:pt x="542810" y="58267"/>
                </a:lnTo>
                <a:lnTo>
                  <a:pt x="542137" y="44386"/>
                </a:lnTo>
                <a:lnTo>
                  <a:pt x="556729" y="66090"/>
                </a:lnTo>
                <a:lnTo>
                  <a:pt x="580631" y="87007"/>
                </a:lnTo>
                <a:lnTo>
                  <a:pt x="616102" y="104368"/>
                </a:lnTo>
                <a:lnTo>
                  <a:pt x="665441" y="115379"/>
                </a:lnTo>
                <a:lnTo>
                  <a:pt x="680808" y="117640"/>
                </a:lnTo>
                <a:lnTo>
                  <a:pt x="699935" y="121234"/>
                </a:lnTo>
                <a:lnTo>
                  <a:pt x="744093" y="132359"/>
                </a:lnTo>
                <a:lnTo>
                  <a:pt x="782942" y="146773"/>
                </a:lnTo>
                <a:lnTo>
                  <a:pt x="807770" y="162077"/>
                </a:lnTo>
                <a:lnTo>
                  <a:pt x="807770" y="148780"/>
                </a:lnTo>
                <a:lnTo>
                  <a:pt x="790308" y="136842"/>
                </a:lnTo>
                <a:lnTo>
                  <a:pt x="747852" y="120764"/>
                </a:lnTo>
                <a:lnTo>
                  <a:pt x="703275" y="109448"/>
                </a:lnTo>
                <a:lnTo>
                  <a:pt x="666915" y="103276"/>
                </a:lnTo>
                <a:lnTo>
                  <a:pt x="611263" y="89420"/>
                </a:lnTo>
                <a:lnTo>
                  <a:pt x="575360" y="67500"/>
                </a:lnTo>
                <a:lnTo>
                  <a:pt x="555104" y="42684"/>
                </a:lnTo>
                <a:lnTo>
                  <a:pt x="545960" y="20066"/>
                </a:lnTo>
                <a:lnTo>
                  <a:pt x="540867" y="0"/>
                </a:lnTo>
                <a:lnTo>
                  <a:pt x="534276" y="19634"/>
                </a:lnTo>
                <a:lnTo>
                  <a:pt x="531152" y="62826"/>
                </a:lnTo>
                <a:lnTo>
                  <a:pt x="547624" y="107391"/>
                </a:lnTo>
                <a:lnTo>
                  <a:pt x="581126" y="148894"/>
                </a:lnTo>
                <a:lnTo>
                  <a:pt x="629069" y="182892"/>
                </a:lnTo>
                <a:lnTo>
                  <a:pt x="684872" y="203631"/>
                </a:lnTo>
                <a:lnTo>
                  <a:pt x="712939" y="207797"/>
                </a:lnTo>
                <a:lnTo>
                  <a:pt x="721474" y="207746"/>
                </a:lnTo>
                <a:lnTo>
                  <a:pt x="765784" y="202996"/>
                </a:lnTo>
                <a:lnTo>
                  <a:pt x="806589" y="181267"/>
                </a:lnTo>
                <a:lnTo>
                  <a:pt x="807770" y="179882"/>
                </a:lnTo>
                <a:lnTo>
                  <a:pt x="820813" y="164693"/>
                </a:lnTo>
                <a:lnTo>
                  <a:pt x="823379" y="160769"/>
                </a:lnTo>
                <a:close/>
              </a:path>
            </a:pathLst>
          </a:custGeom>
          <a:solidFill>
            <a:srgbClr val="584A4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0" name="bg object 180"/>
          <p:cNvSpPr/>
          <p:nvPr/>
        </p:nvSpPr>
        <p:spPr>
          <a:xfrm>
            <a:off x="2613330" y="2266212"/>
            <a:ext cx="295275" cy="128270"/>
          </a:xfrm>
          <a:custGeom>
            <a:avLst/>
            <a:gdLst/>
            <a:ahLst/>
            <a:cxnLst/>
            <a:rect l="l" t="t" r="r" b="b"/>
            <a:pathLst>
              <a:path w="295275" h="128269">
                <a:moveTo>
                  <a:pt x="268732" y="68211"/>
                </a:moveTo>
                <a:lnTo>
                  <a:pt x="235623" y="87858"/>
                </a:lnTo>
                <a:lnTo>
                  <a:pt x="202882" y="101295"/>
                </a:lnTo>
                <a:lnTo>
                  <a:pt x="177838" y="108978"/>
                </a:lnTo>
                <a:lnTo>
                  <a:pt x="167868" y="111442"/>
                </a:lnTo>
                <a:lnTo>
                  <a:pt x="210248" y="104432"/>
                </a:lnTo>
                <a:lnTo>
                  <a:pt x="241960" y="89598"/>
                </a:lnTo>
                <a:lnTo>
                  <a:pt x="261835" y="74879"/>
                </a:lnTo>
                <a:lnTo>
                  <a:pt x="268732" y="68211"/>
                </a:lnTo>
                <a:close/>
              </a:path>
              <a:path w="295275" h="128269">
                <a:moveTo>
                  <a:pt x="294690" y="43180"/>
                </a:moveTo>
                <a:lnTo>
                  <a:pt x="290868" y="41249"/>
                </a:lnTo>
                <a:lnTo>
                  <a:pt x="281813" y="39166"/>
                </a:lnTo>
                <a:lnTo>
                  <a:pt x="281813" y="49491"/>
                </a:lnTo>
                <a:lnTo>
                  <a:pt x="263601" y="80073"/>
                </a:lnTo>
                <a:lnTo>
                  <a:pt x="230847" y="102577"/>
                </a:lnTo>
                <a:lnTo>
                  <a:pt x="187502" y="115074"/>
                </a:lnTo>
                <a:lnTo>
                  <a:pt x="137477" y="115658"/>
                </a:lnTo>
                <a:lnTo>
                  <a:pt x="112598" y="111175"/>
                </a:lnTo>
                <a:lnTo>
                  <a:pt x="67729" y="93624"/>
                </a:lnTo>
                <a:lnTo>
                  <a:pt x="28371" y="60312"/>
                </a:lnTo>
                <a:lnTo>
                  <a:pt x="15887" y="37490"/>
                </a:lnTo>
                <a:lnTo>
                  <a:pt x="35572" y="51155"/>
                </a:lnTo>
                <a:lnTo>
                  <a:pt x="62915" y="61061"/>
                </a:lnTo>
                <a:lnTo>
                  <a:pt x="98971" y="64058"/>
                </a:lnTo>
                <a:lnTo>
                  <a:pt x="144754" y="57023"/>
                </a:lnTo>
                <a:lnTo>
                  <a:pt x="158623" y="53835"/>
                </a:lnTo>
                <a:lnTo>
                  <a:pt x="176161" y="50533"/>
                </a:lnTo>
                <a:lnTo>
                  <a:pt x="196189" y="47548"/>
                </a:lnTo>
                <a:lnTo>
                  <a:pt x="217551" y="45339"/>
                </a:lnTo>
                <a:lnTo>
                  <a:pt x="237909" y="44323"/>
                </a:lnTo>
                <a:lnTo>
                  <a:pt x="239306" y="44348"/>
                </a:lnTo>
                <a:lnTo>
                  <a:pt x="255524" y="44691"/>
                </a:lnTo>
                <a:lnTo>
                  <a:pt x="270217" y="46418"/>
                </a:lnTo>
                <a:lnTo>
                  <a:pt x="281813" y="49491"/>
                </a:lnTo>
                <a:lnTo>
                  <a:pt x="281813" y="39166"/>
                </a:lnTo>
                <a:lnTo>
                  <a:pt x="258495" y="33769"/>
                </a:lnTo>
                <a:lnTo>
                  <a:pt x="255524" y="33794"/>
                </a:lnTo>
                <a:lnTo>
                  <a:pt x="217551" y="34175"/>
                </a:lnTo>
                <a:lnTo>
                  <a:pt x="216090" y="34277"/>
                </a:lnTo>
                <a:lnTo>
                  <a:pt x="175082" y="39370"/>
                </a:lnTo>
                <a:lnTo>
                  <a:pt x="141998" y="46202"/>
                </a:lnTo>
                <a:lnTo>
                  <a:pt x="89789" y="52908"/>
                </a:lnTo>
                <a:lnTo>
                  <a:pt x="51930" y="46139"/>
                </a:lnTo>
                <a:lnTo>
                  <a:pt x="11049" y="15443"/>
                </a:lnTo>
                <a:lnTo>
                  <a:pt x="0" y="0"/>
                </a:lnTo>
                <a:lnTo>
                  <a:pt x="927" y="18973"/>
                </a:lnTo>
                <a:lnTo>
                  <a:pt x="12636" y="56883"/>
                </a:lnTo>
                <a:lnTo>
                  <a:pt x="15887" y="60540"/>
                </a:lnTo>
                <a:lnTo>
                  <a:pt x="41541" y="89433"/>
                </a:lnTo>
                <a:lnTo>
                  <a:pt x="83959" y="113703"/>
                </a:lnTo>
                <a:lnTo>
                  <a:pt x="136207" y="126758"/>
                </a:lnTo>
                <a:lnTo>
                  <a:pt x="137477" y="126822"/>
                </a:lnTo>
                <a:lnTo>
                  <a:pt x="163906" y="128130"/>
                </a:lnTo>
                <a:lnTo>
                  <a:pt x="190754" y="125882"/>
                </a:lnTo>
                <a:lnTo>
                  <a:pt x="239306" y="110883"/>
                </a:lnTo>
                <a:lnTo>
                  <a:pt x="275666" y="83400"/>
                </a:lnTo>
                <a:lnTo>
                  <a:pt x="293814" y="47371"/>
                </a:lnTo>
                <a:lnTo>
                  <a:pt x="294690" y="43180"/>
                </a:lnTo>
                <a:close/>
              </a:path>
            </a:pathLst>
          </a:custGeom>
          <a:solidFill>
            <a:srgbClr val="584A4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1" name="bg object 181"/>
          <p:cNvSpPr/>
          <p:nvPr/>
        </p:nvSpPr>
        <p:spPr>
          <a:xfrm>
            <a:off x="2142594" y="2190693"/>
            <a:ext cx="288925" cy="142875"/>
          </a:xfrm>
          <a:custGeom>
            <a:avLst/>
            <a:gdLst/>
            <a:ahLst/>
            <a:cxnLst/>
            <a:rect l="l" t="t" r="r" b="b"/>
            <a:pathLst>
              <a:path w="288925" h="142875">
                <a:moveTo>
                  <a:pt x="0" y="68691"/>
                </a:moveTo>
                <a:lnTo>
                  <a:pt x="15809" y="78852"/>
                </a:lnTo>
                <a:lnTo>
                  <a:pt x="35868" y="88181"/>
                </a:lnTo>
                <a:lnTo>
                  <a:pt x="64665" y="92082"/>
                </a:lnTo>
                <a:lnTo>
                  <a:pt x="101959" y="84435"/>
                </a:lnTo>
                <a:lnTo>
                  <a:pt x="147505" y="59119"/>
                </a:lnTo>
                <a:lnTo>
                  <a:pt x="175445" y="40707"/>
                </a:lnTo>
                <a:lnTo>
                  <a:pt x="212014" y="20600"/>
                </a:lnTo>
                <a:lnTo>
                  <a:pt x="249903" y="5056"/>
                </a:lnTo>
                <a:lnTo>
                  <a:pt x="250105" y="4973"/>
                </a:lnTo>
                <a:lnTo>
                  <a:pt x="282613" y="0"/>
                </a:lnTo>
                <a:lnTo>
                  <a:pt x="286850" y="372"/>
                </a:lnTo>
                <a:lnTo>
                  <a:pt x="287595" y="4550"/>
                </a:lnTo>
                <a:lnTo>
                  <a:pt x="288414" y="24345"/>
                </a:lnTo>
                <a:lnTo>
                  <a:pt x="284094" y="44332"/>
                </a:lnTo>
                <a:lnTo>
                  <a:pt x="277297" y="58739"/>
                </a:lnTo>
                <a:lnTo>
                  <a:pt x="277297" y="10905"/>
                </a:lnTo>
                <a:lnTo>
                  <a:pt x="265516" y="12331"/>
                </a:lnTo>
                <a:lnTo>
                  <a:pt x="216687" y="30619"/>
                </a:lnTo>
                <a:lnTo>
                  <a:pt x="180529" y="50584"/>
                </a:lnTo>
                <a:lnTo>
                  <a:pt x="154036" y="68064"/>
                </a:lnTo>
                <a:lnTo>
                  <a:pt x="114501" y="91314"/>
                </a:lnTo>
                <a:lnTo>
                  <a:pt x="80237" y="101772"/>
                </a:lnTo>
                <a:lnTo>
                  <a:pt x="51450" y="102698"/>
                </a:lnTo>
                <a:lnTo>
                  <a:pt x="28343" y="97349"/>
                </a:lnTo>
                <a:lnTo>
                  <a:pt x="28343" y="111270"/>
                </a:lnTo>
                <a:lnTo>
                  <a:pt x="7787" y="85796"/>
                </a:lnTo>
                <a:lnTo>
                  <a:pt x="0" y="68691"/>
                </a:lnTo>
                <a:close/>
              </a:path>
              <a:path w="288925" h="142875">
                <a:moveTo>
                  <a:pt x="28343" y="111270"/>
                </a:moveTo>
                <a:lnTo>
                  <a:pt x="28343" y="97349"/>
                </a:lnTo>
                <a:lnTo>
                  <a:pt x="37377" y="106126"/>
                </a:lnTo>
                <a:lnTo>
                  <a:pt x="48179" y="113769"/>
                </a:lnTo>
                <a:lnTo>
                  <a:pt x="96598" y="129963"/>
                </a:lnTo>
                <a:lnTo>
                  <a:pt x="120031" y="131423"/>
                </a:lnTo>
                <a:lnTo>
                  <a:pt x="144299" y="129650"/>
                </a:lnTo>
                <a:lnTo>
                  <a:pt x="214614" y="105782"/>
                </a:lnTo>
                <a:lnTo>
                  <a:pt x="249903" y="78401"/>
                </a:lnTo>
                <a:lnTo>
                  <a:pt x="271771" y="45709"/>
                </a:lnTo>
                <a:lnTo>
                  <a:pt x="277297" y="10905"/>
                </a:lnTo>
                <a:lnTo>
                  <a:pt x="277297" y="58739"/>
                </a:lnTo>
                <a:lnTo>
                  <a:pt x="242743" y="99937"/>
                </a:lnTo>
                <a:lnTo>
                  <a:pt x="197853" y="126381"/>
                </a:lnTo>
                <a:lnTo>
                  <a:pt x="118877" y="142488"/>
                </a:lnTo>
                <a:lnTo>
                  <a:pt x="70977" y="135718"/>
                </a:lnTo>
                <a:lnTo>
                  <a:pt x="32462" y="116374"/>
                </a:lnTo>
                <a:lnTo>
                  <a:pt x="28343" y="111270"/>
                </a:lnTo>
                <a:close/>
              </a:path>
            </a:pathLst>
          </a:custGeom>
          <a:solidFill>
            <a:srgbClr val="584A46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82" name="bg object 182"/>
          <p:cNvPicPr/>
          <p:nvPr/>
        </p:nvPicPr>
        <p:blipFill>
          <a:blip r:embed="rId37" cstate="print"/>
          <a:stretch>
            <a:fillRect/>
          </a:stretch>
        </p:blipFill>
        <p:spPr>
          <a:xfrm>
            <a:off x="2337823" y="2223608"/>
            <a:ext cx="76910" cy="76714"/>
          </a:xfrm>
          <a:prstGeom prst="rect">
            <a:avLst/>
          </a:prstGeom>
        </p:spPr>
      </p:pic>
      <p:sp>
        <p:nvSpPr>
          <p:cNvPr id="183" name="bg object 183"/>
          <p:cNvSpPr/>
          <p:nvPr/>
        </p:nvSpPr>
        <p:spPr>
          <a:xfrm>
            <a:off x="2118029" y="1692299"/>
            <a:ext cx="345440" cy="158750"/>
          </a:xfrm>
          <a:custGeom>
            <a:avLst/>
            <a:gdLst/>
            <a:ahLst/>
            <a:cxnLst/>
            <a:rect l="l" t="t" r="r" b="b"/>
            <a:pathLst>
              <a:path w="345439" h="158750">
                <a:moveTo>
                  <a:pt x="313169" y="93040"/>
                </a:moveTo>
                <a:lnTo>
                  <a:pt x="273240" y="114604"/>
                </a:lnTo>
                <a:lnTo>
                  <a:pt x="234061" y="128854"/>
                </a:lnTo>
                <a:lnTo>
                  <a:pt x="204228" y="136715"/>
                </a:lnTo>
                <a:lnTo>
                  <a:pt x="192366" y="139128"/>
                </a:lnTo>
                <a:lnTo>
                  <a:pt x="242582" y="132892"/>
                </a:lnTo>
                <a:lnTo>
                  <a:pt x="280631" y="116941"/>
                </a:lnTo>
                <a:lnTo>
                  <a:pt x="304749" y="100558"/>
                </a:lnTo>
                <a:lnTo>
                  <a:pt x="313169" y="93040"/>
                </a:lnTo>
                <a:close/>
              </a:path>
              <a:path w="345439" h="158750">
                <a:moveTo>
                  <a:pt x="344906" y="64795"/>
                </a:moveTo>
                <a:lnTo>
                  <a:pt x="340499" y="62344"/>
                </a:lnTo>
                <a:lnTo>
                  <a:pt x="329438" y="59309"/>
                </a:lnTo>
                <a:lnTo>
                  <a:pt x="329438" y="71615"/>
                </a:lnTo>
                <a:lnTo>
                  <a:pt x="306552" y="106756"/>
                </a:lnTo>
                <a:lnTo>
                  <a:pt x="266941" y="131686"/>
                </a:lnTo>
                <a:lnTo>
                  <a:pt x="215303" y="144348"/>
                </a:lnTo>
                <a:lnTo>
                  <a:pt x="156387" y="142659"/>
                </a:lnTo>
                <a:lnTo>
                  <a:pt x="100076" y="126365"/>
                </a:lnTo>
                <a:lnTo>
                  <a:pt x="53644" y="97624"/>
                </a:lnTo>
                <a:lnTo>
                  <a:pt x="22504" y="58788"/>
                </a:lnTo>
                <a:lnTo>
                  <a:pt x="16929" y="44856"/>
                </a:lnTo>
                <a:lnTo>
                  <a:pt x="39446" y="61887"/>
                </a:lnTo>
                <a:lnTo>
                  <a:pt x="71183" y="74841"/>
                </a:lnTo>
                <a:lnTo>
                  <a:pt x="113487" y="80086"/>
                </a:lnTo>
                <a:lnTo>
                  <a:pt x="167728" y="73990"/>
                </a:lnTo>
                <a:lnTo>
                  <a:pt x="184213" y="70878"/>
                </a:lnTo>
                <a:lnTo>
                  <a:pt x="205016" y="67818"/>
                </a:lnTo>
                <a:lnTo>
                  <a:pt x="228739" y="65265"/>
                </a:lnTo>
                <a:lnTo>
                  <a:pt x="254000" y="63677"/>
                </a:lnTo>
                <a:lnTo>
                  <a:pt x="266941" y="63550"/>
                </a:lnTo>
                <a:lnTo>
                  <a:pt x="278015" y="63449"/>
                </a:lnTo>
                <a:lnTo>
                  <a:pt x="298729" y="64719"/>
                </a:lnTo>
                <a:lnTo>
                  <a:pt x="315937" y="67449"/>
                </a:lnTo>
                <a:lnTo>
                  <a:pt x="329438" y="71615"/>
                </a:lnTo>
                <a:lnTo>
                  <a:pt x="329438" y="59309"/>
                </a:lnTo>
                <a:lnTo>
                  <a:pt x="302755" y="51981"/>
                </a:lnTo>
                <a:lnTo>
                  <a:pt x="298729" y="51866"/>
                </a:lnTo>
                <a:lnTo>
                  <a:pt x="253771" y="50507"/>
                </a:lnTo>
                <a:lnTo>
                  <a:pt x="204279" y="54622"/>
                </a:lnTo>
                <a:lnTo>
                  <a:pt x="164985" y="61099"/>
                </a:lnTo>
                <a:lnTo>
                  <a:pt x="103200" y="66535"/>
                </a:lnTo>
                <a:lnTo>
                  <a:pt x="58953" y="56769"/>
                </a:lnTo>
                <a:lnTo>
                  <a:pt x="29552" y="38569"/>
                </a:lnTo>
                <a:lnTo>
                  <a:pt x="12280" y="18694"/>
                </a:lnTo>
                <a:lnTo>
                  <a:pt x="0" y="0"/>
                </a:lnTo>
                <a:lnTo>
                  <a:pt x="177" y="22364"/>
                </a:lnTo>
                <a:lnTo>
                  <a:pt x="16929" y="72720"/>
                </a:lnTo>
                <a:lnTo>
                  <a:pt x="62458" y="120789"/>
                </a:lnTo>
                <a:lnTo>
                  <a:pt x="104800" y="142544"/>
                </a:lnTo>
                <a:lnTo>
                  <a:pt x="154355" y="155689"/>
                </a:lnTo>
                <a:lnTo>
                  <a:pt x="186905" y="158623"/>
                </a:lnTo>
                <a:lnTo>
                  <a:pt x="218617" y="157238"/>
                </a:lnTo>
                <a:lnTo>
                  <a:pt x="276479" y="141871"/>
                </a:lnTo>
                <a:lnTo>
                  <a:pt x="320624" y="111239"/>
                </a:lnTo>
                <a:lnTo>
                  <a:pt x="329438" y="99199"/>
                </a:lnTo>
                <a:lnTo>
                  <a:pt x="335000" y="91605"/>
                </a:lnTo>
                <a:lnTo>
                  <a:pt x="343700" y="69697"/>
                </a:lnTo>
                <a:lnTo>
                  <a:pt x="344906" y="64795"/>
                </a:lnTo>
                <a:close/>
              </a:path>
            </a:pathLst>
          </a:custGeom>
          <a:solidFill>
            <a:srgbClr val="584A46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84" name="bg object 184"/>
          <p:cNvPicPr/>
          <p:nvPr/>
        </p:nvPicPr>
        <p:blipFill>
          <a:blip r:embed="rId65" cstate="print"/>
          <a:stretch>
            <a:fillRect/>
          </a:stretch>
        </p:blipFill>
        <p:spPr>
          <a:xfrm>
            <a:off x="2594584" y="1280948"/>
            <a:ext cx="225158" cy="156201"/>
          </a:xfrm>
          <a:prstGeom prst="rect">
            <a:avLst/>
          </a:prstGeom>
        </p:spPr>
      </p:pic>
      <p:sp>
        <p:nvSpPr>
          <p:cNvPr id="185" name="bg object 185"/>
          <p:cNvSpPr/>
          <p:nvPr/>
        </p:nvSpPr>
        <p:spPr>
          <a:xfrm>
            <a:off x="1573111" y="1241325"/>
            <a:ext cx="400685" cy="218440"/>
          </a:xfrm>
          <a:custGeom>
            <a:avLst/>
            <a:gdLst/>
            <a:ahLst/>
            <a:cxnLst/>
            <a:rect l="l" t="t" r="r" b="b"/>
            <a:pathLst>
              <a:path w="400685" h="218440">
                <a:moveTo>
                  <a:pt x="0" y="126379"/>
                </a:moveTo>
                <a:lnTo>
                  <a:pt x="23283" y="138953"/>
                </a:lnTo>
                <a:lnTo>
                  <a:pt x="52422" y="149923"/>
                </a:lnTo>
                <a:lnTo>
                  <a:pt x="93252" y="152350"/>
                </a:lnTo>
                <a:lnTo>
                  <a:pt x="144780" y="137667"/>
                </a:lnTo>
                <a:lnTo>
                  <a:pt x="206016" y="97310"/>
                </a:lnTo>
                <a:lnTo>
                  <a:pt x="243264" y="68504"/>
                </a:lnTo>
                <a:lnTo>
                  <a:pt x="292450" y="36407"/>
                </a:lnTo>
                <a:lnTo>
                  <a:pt x="344004" y="10561"/>
                </a:lnTo>
                <a:lnTo>
                  <a:pt x="344255" y="10435"/>
                </a:lnTo>
                <a:lnTo>
                  <a:pt x="389358" y="0"/>
                </a:lnTo>
                <a:lnTo>
                  <a:pt x="395341" y="78"/>
                </a:lnTo>
                <a:lnTo>
                  <a:pt x="396812" y="5864"/>
                </a:lnTo>
                <a:lnTo>
                  <a:pt x="400060" y="33565"/>
                </a:lnTo>
                <a:lnTo>
                  <a:pt x="396123" y="62069"/>
                </a:lnTo>
                <a:lnTo>
                  <a:pt x="385180" y="90687"/>
                </a:lnTo>
                <a:lnTo>
                  <a:pt x="383042" y="94060"/>
                </a:lnTo>
                <a:lnTo>
                  <a:pt x="383042" y="15868"/>
                </a:lnTo>
                <a:lnTo>
                  <a:pt x="366655" y="19115"/>
                </a:lnTo>
                <a:lnTo>
                  <a:pt x="324951" y="36261"/>
                </a:lnTo>
                <a:lnTo>
                  <a:pt x="274698" y="65834"/>
                </a:lnTo>
                <a:lnTo>
                  <a:pt x="231525" y="96678"/>
                </a:lnTo>
                <a:lnTo>
                  <a:pt x="216118" y="109157"/>
                </a:lnTo>
                <a:lnTo>
                  <a:pt x="163100" y="145977"/>
                </a:lnTo>
                <a:lnTo>
                  <a:pt x="116125" y="164285"/>
                </a:lnTo>
                <a:lnTo>
                  <a:pt x="75822" y="168633"/>
                </a:lnTo>
                <a:lnTo>
                  <a:pt x="42819" y="163569"/>
                </a:lnTo>
                <a:lnTo>
                  <a:pt x="42819" y="183012"/>
                </a:lnTo>
                <a:lnTo>
                  <a:pt x="35658" y="178248"/>
                </a:lnTo>
                <a:lnTo>
                  <a:pt x="12749" y="149545"/>
                </a:lnTo>
                <a:lnTo>
                  <a:pt x="0" y="126379"/>
                </a:lnTo>
                <a:close/>
              </a:path>
              <a:path w="400685" h="218440">
                <a:moveTo>
                  <a:pt x="42819" y="183012"/>
                </a:moveTo>
                <a:lnTo>
                  <a:pt x="42819" y="163569"/>
                </a:lnTo>
                <a:lnTo>
                  <a:pt x="56444" y="174932"/>
                </a:lnTo>
                <a:lnTo>
                  <a:pt x="72418" y="184516"/>
                </a:lnTo>
                <a:lnTo>
                  <a:pt x="90555" y="192198"/>
                </a:lnTo>
                <a:lnTo>
                  <a:pt x="110668" y="197856"/>
                </a:lnTo>
                <a:lnTo>
                  <a:pt x="142077" y="202111"/>
                </a:lnTo>
                <a:lnTo>
                  <a:pt x="175123" y="201677"/>
                </a:lnTo>
                <a:lnTo>
                  <a:pt x="242873" y="186990"/>
                </a:lnTo>
                <a:lnTo>
                  <a:pt x="293808" y="162949"/>
                </a:lnTo>
                <a:lnTo>
                  <a:pt x="335219" y="131353"/>
                </a:lnTo>
                <a:lnTo>
                  <a:pt x="365180" y="94666"/>
                </a:lnTo>
                <a:lnTo>
                  <a:pt x="381763" y="55350"/>
                </a:lnTo>
                <a:lnTo>
                  <a:pt x="383042" y="15868"/>
                </a:lnTo>
                <a:lnTo>
                  <a:pt x="383042" y="94060"/>
                </a:lnTo>
                <a:lnTo>
                  <a:pt x="344004" y="144481"/>
                </a:lnTo>
                <a:lnTo>
                  <a:pt x="283602" y="186475"/>
                </a:lnTo>
                <a:lnTo>
                  <a:pt x="248071" y="201701"/>
                </a:lnTo>
                <a:lnTo>
                  <a:pt x="198854" y="214418"/>
                </a:lnTo>
                <a:lnTo>
                  <a:pt x="151109" y="218011"/>
                </a:lnTo>
                <a:lnTo>
                  <a:pt x="106732" y="212901"/>
                </a:lnTo>
                <a:lnTo>
                  <a:pt x="67617" y="199507"/>
                </a:lnTo>
                <a:lnTo>
                  <a:pt x="42819" y="183012"/>
                </a:lnTo>
                <a:close/>
              </a:path>
            </a:pathLst>
          </a:custGeom>
          <a:solidFill>
            <a:srgbClr val="584A46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86" name="bg object 186"/>
          <p:cNvPicPr/>
          <p:nvPr/>
        </p:nvPicPr>
        <p:blipFill>
          <a:blip r:embed="rId66" cstate="print"/>
          <a:stretch>
            <a:fillRect/>
          </a:stretch>
        </p:blipFill>
        <p:spPr>
          <a:xfrm>
            <a:off x="1851448" y="1288637"/>
            <a:ext cx="99801" cy="115826"/>
          </a:xfrm>
          <a:prstGeom prst="rect">
            <a:avLst/>
          </a:prstGeom>
        </p:spPr>
      </p:pic>
      <p:pic>
        <p:nvPicPr>
          <p:cNvPr id="187" name="bg object 187"/>
          <p:cNvPicPr/>
          <p:nvPr/>
        </p:nvPicPr>
        <p:blipFill>
          <a:blip r:embed="rId67" cstate="print"/>
          <a:stretch>
            <a:fillRect/>
          </a:stretch>
        </p:blipFill>
        <p:spPr>
          <a:xfrm>
            <a:off x="1674456" y="776004"/>
            <a:ext cx="241839" cy="234524"/>
          </a:xfrm>
          <a:prstGeom prst="rect">
            <a:avLst/>
          </a:prstGeom>
        </p:spPr>
      </p:pic>
      <p:sp>
        <p:nvSpPr>
          <p:cNvPr id="188" name="bg object 188"/>
          <p:cNvSpPr/>
          <p:nvPr/>
        </p:nvSpPr>
        <p:spPr>
          <a:xfrm>
            <a:off x="3137766" y="9239250"/>
            <a:ext cx="12680950" cy="0"/>
          </a:xfrm>
          <a:custGeom>
            <a:avLst/>
            <a:gdLst/>
            <a:ahLst/>
            <a:cxnLst/>
            <a:rect l="l" t="t" r="r" b="b"/>
            <a:pathLst>
              <a:path w="12680950" h="0">
                <a:moveTo>
                  <a:pt x="0" y="0"/>
                </a:moveTo>
                <a:lnTo>
                  <a:pt x="12680679" y="0"/>
                </a:lnTo>
              </a:path>
            </a:pathLst>
          </a:custGeom>
          <a:ln w="38099">
            <a:solidFill>
              <a:srgbClr val="584A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9" name="bg object 189"/>
          <p:cNvSpPr/>
          <p:nvPr/>
        </p:nvSpPr>
        <p:spPr>
          <a:xfrm>
            <a:off x="3137766" y="8694690"/>
            <a:ext cx="12680950" cy="28575"/>
          </a:xfrm>
          <a:custGeom>
            <a:avLst/>
            <a:gdLst/>
            <a:ahLst/>
            <a:cxnLst/>
            <a:rect l="l" t="t" r="r" b="b"/>
            <a:pathLst>
              <a:path w="12680950" h="28575">
                <a:moveTo>
                  <a:pt x="0" y="28574"/>
                </a:moveTo>
                <a:lnTo>
                  <a:pt x="12680679" y="0"/>
                </a:lnTo>
              </a:path>
            </a:pathLst>
          </a:custGeom>
          <a:ln w="38099">
            <a:solidFill>
              <a:srgbClr val="584A46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190" name="bg object 190"/>
          <p:cNvPicPr/>
          <p:nvPr/>
        </p:nvPicPr>
        <p:blipFill>
          <a:blip r:embed="rId68" cstate="print"/>
          <a:stretch>
            <a:fillRect/>
          </a:stretch>
        </p:blipFill>
        <p:spPr>
          <a:xfrm>
            <a:off x="5812573" y="4172608"/>
            <a:ext cx="333375" cy="320675"/>
          </a:xfrm>
          <a:prstGeom prst="rect">
            <a:avLst/>
          </a:prstGeom>
        </p:spPr>
      </p:pic>
      <p:pic>
        <p:nvPicPr>
          <p:cNvPr id="191" name="bg object 191"/>
          <p:cNvPicPr/>
          <p:nvPr/>
        </p:nvPicPr>
        <p:blipFill>
          <a:blip r:embed="rId68" cstate="print"/>
          <a:stretch>
            <a:fillRect/>
          </a:stretch>
        </p:blipFill>
        <p:spPr>
          <a:xfrm>
            <a:off x="5158019" y="6117957"/>
            <a:ext cx="333375" cy="320675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7" Type="http://schemas.openxmlformats.org/officeDocument/2006/relationships/image" Target="../media/image1.png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18287999" cy="102869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511051" y="1919333"/>
            <a:ext cx="15265897" cy="12573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05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480530" y="3403043"/>
            <a:ext cx="10840085" cy="2165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png"/><Relationship Id="rId3" Type="http://schemas.openxmlformats.org/officeDocument/2006/relationships/image" Target="../media/image69.png"/><Relationship Id="rId4" Type="http://schemas.openxmlformats.org/officeDocument/2006/relationships/image" Target="../media/image70.png"/><Relationship Id="rId5" Type="http://schemas.openxmlformats.org/officeDocument/2006/relationships/image" Target="../media/image2.png"/><Relationship Id="rId6" Type="http://schemas.openxmlformats.org/officeDocument/2006/relationships/image" Target="../media/image71.png"/><Relationship Id="rId7" Type="http://schemas.openxmlformats.org/officeDocument/2006/relationships/image" Target="../media/image72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0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82.png"/><Relationship Id="rId4" Type="http://schemas.openxmlformats.org/officeDocument/2006/relationships/image" Target="../media/image4.png"/><Relationship Id="rId5" Type="http://schemas.openxmlformats.org/officeDocument/2006/relationships/image" Target="../media/image83.png"/><Relationship Id="rId6" Type="http://schemas.openxmlformats.org/officeDocument/2006/relationships/image" Target="../media/image5.png"/><Relationship Id="rId7" Type="http://schemas.openxmlformats.org/officeDocument/2006/relationships/image" Target="../media/image24.png"/><Relationship Id="rId8" Type="http://schemas.openxmlformats.org/officeDocument/2006/relationships/image" Target="../media/image6.png"/><Relationship Id="rId9" Type="http://schemas.openxmlformats.org/officeDocument/2006/relationships/image" Target="../media/image25.png"/><Relationship Id="rId10" Type="http://schemas.openxmlformats.org/officeDocument/2006/relationships/image" Target="../media/image7.png"/><Relationship Id="rId11" Type="http://schemas.openxmlformats.org/officeDocument/2006/relationships/image" Target="../media/image26.png"/><Relationship Id="rId12" Type="http://schemas.openxmlformats.org/officeDocument/2006/relationships/image" Target="../media/image8.png"/><Relationship Id="rId13" Type="http://schemas.openxmlformats.org/officeDocument/2006/relationships/image" Target="../media/image27.png"/><Relationship Id="rId14" Type="http://schemas.openxmlformats.org/officeDocument/2006/relationships/image" Target="../media/image9.png"/><Relationship Id="rId15" Type="http://schemas.openxmlformats.org/officeDocument/2006/relationships/image" Target="../media/image28.png"/><Relationship Id="rId16" Type="http://schemas.openxmlformats.org/officeDocument/2006/relationships/image" Target="../media/image10.png"/><Relationship Id="rId17" Type="http://schemas.openxmlformats.org/officeDocument/2006/relationships/image" Target="../media/image29.png"/><Relationship Id="rId18" Type="http://schemas.openxmlformats.org/officeDocument/2006/relationships/image" Target="../media/image11.png"/><Relationship Id="rId19" Type="http://schemas.openxmlformats.org/officeDocument/2006/relationships/image" Target="../media/image30.png"/><Relationship Id="rId20" Type="http://schemas.openxmlformats.org/officeDocument/2006/relationships/image" Target="../media/image12.png"/><Relationship Id="rId21" Type="http://schemas.openxmlformats.org/officeDocument/2006/relationships/image" Target="../media/image31.png"/><Relationship Id="rId22" Type="http://schemas.openxmlformats.org/officeDocument/2006/relationships/image" Target="../media/image13.png"/><Relationship Id="rId23" Type="http://schemas.openxmlformats.org/officeDocument/2006/relationships/image" Target="../media/image14.png"/><Relationship Id="rId24" Type="http://schemas.openxmlformats.org/officeDocument/2006/relationships/image" Target="../media/image32.png"/><Relationship Id="rId25" Type="http://schemas.openxmlformats.org/officeDocument/2006/relationships/image" Target="../media/image33.png"/><Relationship Id="rId26" Type="http://schemas.openxmlformats.org/officeDocument/2006/relationships/image" Target="../media/image3.png"/><Relationship Id="rId27" Type="http://schemas.openxmlformats.org/officeDocument/2006/relationships/image" Target="../media/image15.png"/><Relationship Id="rId28" Type="http://schemas.openxmlformats.org/officeDocument/2006/relationships/image" Target="../media/image16.png"/><Relationship Id="rId29" Type="http://schemas.openxmlformats.org/officeDocument/2006/relationships/image" Target="../media/image34.png"/><Relationship Id="rId30" Type="http://schemas.openxmlformats.org/officeDocument/2006/relationships/image" Target="../media/image17.png"/><Relationship Id="rId31" Type="http://schemas.openxmlformats.org/officeDocument/2006/relationships/image" Target="../media/image35.png"/><Relationship Id="rId32" Type="http://schemas.openxmlformats.org/officeDocument/2006/relationships/image" Target="../media/image18.png"/><Relationship Id="rId33" Type="http://schemas.openxmlformats.org/officeDocument/2006/relationships/image" Target="../media/image19.png"/><Relationship Id="rId34" Type="http://schemas.openxmlformats.org/officeDocument/2006/relationships/image" Target="../media/image36.png"/><Relationship Id="rId35" Type="http://schemas.openxmlformats.org/officeDocument/2006/relationships/image" Target="../media/image84.png"/><Relationship Id="rId36" Type="http://schemas.openxmlformats.org/officeDocument/2006/relationships/image" Target="../media/image37.png"/><Relationship Id="rId37" Type="http://schemas.openxmlformats.org/officeDocument/2006/relationships/image" Target="../media/image21.png"/><Relationship Id="rId38" Type="http://schemas.openxmlformats.org/officeDocument/2006/relationships/image" Target="../media/image38.png"/><Relationship Id="rId39" Type="http://schemas.openxmlformats.org/officeDocument/2006/relationships/image" Target="../media/image85.png"/><Relationship Id="rId40" Type="http://schemas.openxmlformats.org/officeDocument/2006/relationships/image" Target="../media/image39.png"/><Relationship Id="rId41" Type="http://schemas.openxmlformats.org/officeDocument/2006/relationships/image" Target="../media/image41.png"/><Relationship Id="rId42" Type="http://schemas.openxmlformats.org/officeDocument/2006/relationships/image" Target="../media/image86.png"/><Relationship Id="rId43" Type="http://schemas.openxmlformats.org/officeDocument/2006/relationships/image" Target="../media/image42.png"/><Relationship Id="rId44" Type="http://schemas.openxmlformats.org/officeDocument/2006/relationships/image" Target="../media/image56.png"/><Relationship Id="rId45" Type="http://schemas.openxmlformats.org/officeDocument/2006/relationships/image" Target="../media/image43.png"/><Relationship Id="rId46" Type="http://schemas.openxmlformats.org/officeDocument/2006/relationships/image" Target="../media/image87.png"/><Relationship Id="rId47" Type="http://schemas.openxmlformats.org/officeDocument/2006/relationships/image" Target="../media/image44.png"/><Relationship Id="rId48" Type="http://schemas.openxmlformats.org/officeDocument/2006/relationships/image" Target="../media/image88.png"/><Relationship Id="rId49" Type="http://schemas.openxmlformats.org/officeDocument/2006/relationships/image" Target="../media/image45.png"/><Relationship Id="rId50" Type="http://schemas.openxmlformats.org/officeDocument/2006/relationships/image" Target="../media/image59.png"/><Relationship Id="rId51" Type="http://schemas.openxmlformats.org/officeDocument/2006/relationships/image" Target="../media/image46.png"/><Relationship Id="rId52" Type="http://schemas.openxmlformats.org/officeDocument/2006/relationships/image" Target="../media/image60.png"/><Relationship Id="rId53" Type="http://schemas.openxmlformats.org/officeDocument/2006/relationships/image" Target="../media/image47.png"/><Relationship Id="rId54" Type="http://schemas.openxmlformats.org/officeDocument/2006/relationships/image" Target="../media/image61.png"/><Relationship Id="rId55" Type="http://schemas.openxmlformats.org/officeDocument/2006/relationships/image" Target="../media/image62.png"/><Relationship Id="rId56" Type="http://schemas.openxmlformats.org/officeDocument/2006/relationships/image" Target="../media/image40.png"/><Relationship Id="rId57" Type="http://schemas.openxmlformats.org/officeDocument/2006/relationships/image" Target="../media/image48.png"/><Relationship Id="rId58" Type="http://schemas.openxmlformats.org/officeDocument/2006/relationships/image" Target="../media/image49.png"/><Relationship Id="rId59" Type="http://schemas.openxmlformats.org/officeDocument/2006/relationships/image" Target="../media/image50.png"/><Relationship Id="rId60" Type="http://schemas.openxmlformats.org/officeDocument/2006/relationships/image" Target="../media/image63.png"/><Relationship Id="rId61" Type="http://schemas.openxmlformats.org/officeDocument/2006/relationships/image" Target="../media/image51.png"/><Relationship Id="rId62" Type="http://schemas.openxmlformats.org/officeDocument/2006/relationships/image" Target="../media/image89.png"/><Relationship Id="rId63" Type="http://schemas.openxmlformats.org/officeDocument/2006/relationships/image" Target="../media/image64.png"/><Relationship Id="rId64" Type="http://schemas.openxmlformats.org/officeDocument/2006/relationships/image" Target="../media/image53.png"/><Relationship Id="rId65" Type="http://schemas.openxmlformats.org/officeDocument/2006/relationships/image" Target="../media/image65.png"/><Relationship Id="rId66" Type="http://schemas.openxmlformats.org/officeDocument/2006/relationships/image" Target="../media/image90.png"/><Relationship Id="rId67" Type="http://schemas.openxmlformats.org/officeDocument/2006/relationships/image" Target="../media/image66.png"/><Relationship Id="rId68" Type="http://schemas.openxmlformats.org/officeDocument/2006/relationships/hyperlink" Target="http://www.reallygreatsite.com/" TargetMode="External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3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png"/><Relationship Id="rId3" Type="http://schemas.openxmlformats.org/officeDocument/2006/relationships/image" Target="../media/image75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6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7.png"/><Relationship Id="rId3" Type="http://schemas.openxmlformats.org/officeDocument/2006/relationships/image" Target="../media/image78.png"/><Relationship Id="rId4" Type="http://schemas.openxmlformats.org/officeDocument/2006/relationships/image" Target="../media/image79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0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1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9681" y="6987393"/>
            <a:ext cx="2351638" cy="2285999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-3787" y="-12097"/>
            <a:ext cx="4518918" cy="4642573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960126" y="5779598"/>
            <a:ext cx="4337630" cy="4515094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290845" y="9240404"/>
            <a:ext cx="75158" cy="75158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578851" y="9240404"/>
            <a:ext cx="75158" cy="75158"/>
          </a:xfrm>
          <a:prstGeom prst="rect">
            <a:avLst/>
          </a:prstGeom>
        </p:spPr>
      </p:pic>
      <p:grpSp>
        <p:nvGrpSpPr>
          <p:cNvPr id="7" name="object 7" descr=""/>
          <p:cNvGrpSpPr/>
          <p:nvPr/>
        </p:nvGrpSpPr>
        <p:grpSpPr>
          <a:xfrm>
            <a:off x="4424355" y="1009649"/>
            <a:ext cx="12833350" cy="2064385"/>
            <a:chOff x="4424355" y="1009649"/>
            <a:chExt cx="12833350" cy="2064385"/>
          </a:xfrm>
        </p:grpSpPr>
        <p:pic>
          <p:nvPicPr>
            <p:cNvPr id="8" name="object 8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163211" y="1029051"/>
              <a:ext cx="2094289" cy="2044700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4443405" y="1028699"/>
              <a:ext cx="10720070" cy="19050"/>
            </a:xfrm>
            <a:custGeom>
              <a:avLst/>
              <a:gdLst/>
              <a:ahLst/>
              <a:cxnLst/>
              <a:rect l="l" t="t" r="r" b="b"/>
              <a:pathLst>
                <a:path w="10720069" h="19050">
                  <a:moveTo>
                    <a:pt x="0" y="19049"/>
                  </a:moveTo>
                  <a:lnTo>
                    <a:pt x="10719567" y="0"/>
                  </a:lnTo>
                </a:path>
              </a:pathLst>
            </a:custGeom>
            <a:ln w="38099">
              <a:solidFill>
                <a:srgbClr val="584A4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 descr=""/>
          <p:cNvSpPr/>
          <p:nvPr/>
        </p:nvSpPr>
        <p:spPr>
          <a:xfrm>
            <a:off x="3378466" y="9239250"/>
            <a:ext cx="10722610" cy="0"/>
          </a:xfrm>
          <a:custGeom>
            <a:avLst/>
            <a:gdLst/>
            <a:ahLst/>
            <a:cxnLst/>
            <a:rect l="l" t="t" r="r" b="b"/>
            <a:pathLst>
              <a:path w="10722610" h="0">
                <a:moveTo>
                  <a:pt x="0" y="0"/>
                </a:moveTo>
                <a:lnTo>
                  <a:pt x="10722384" y="0"/>
                </a:lnTo>
              </a:path>
            </a:pathLst>
          </a:custGeom>
          <a:ln w="38099">
            <a:solidFill>
              <a:srgbClr val="584A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 descr=""/>
          <p:cNvSpPr/>
          <p:nvPr/>
        </p:nvSpPr>
        <p:spPr>
          <a:xfrm>
            <a:off x="3378467" y="8694690"/>
            <a:ext cx="10722610" cy="28575"/>
          </a:xfrm>
          <a:custGeom>
            <a:avLst/>
            <a:gdLst/>
            <a:ahLst/>
            <a:cxnLst/>
            <a:rect l="l" t="t" r="r" b="b"/>
            <a:pathLst>
              <a:path w="10722610" h="28575">
                <a:moveTo>
                  <a:pt x="0" y="28574"/>
                </a:moveTo>
                <a:lnTo>
                  <a:pt x="10722384" y="0"/>
                </a:lnTo>
              </a:path>
            </a:pathLst>
          </a:custGeom>
          <a:ln w="38099">
            <a:solidFill>
              <a:srgbClr val="584A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5226713" y="3004216"/>
            <a:ext cx="7834630" cy="3037205"/>
          </a:xfrm>
          <a:prstGeom prst="rect"/>
        </p:spPr>
        <p:txBody>
          <a:bodyPr wrap="square" lIns="0" tIns="266065" rIns="0" bIns="0" rtlCol="0" vert="horz">
            <a:spAutoFit/>
          </a:bodyPr>
          <a:lstStyle/>
          <a:p>
            <a:pPr marL="12700" marR="5080" indent="859790">
              <a:lnSpc>
                <a:spcPts val="10880"/>
              </a:lnSpc>
              <a:spcBef>
                <a:spcPts val="2095"/>
              </a:spcBef>
            </a:pPr>
            <a:r>
              <a:rPr dirty="0" sz="10700" spc="1440">
                <a:solidFill>
                  <a:srgbClr val="584A46"/>
                </a:solidFill>
                <a:latin typeface="Calibri"/>
                <a:cs typeface="Calibri"/>
              </a:rPr>
              <a:t>DIGITAL </a:t>
            </a:r>
            <a:r>
              <a:rPr dirty="0" sz="10700" spc="1230">
                <a:solidFill>
                  <a:srgbClr val="584A46"/>
                </a:solidFill>
                <a:latin typeface="Calibri"/>
                <a:cs typeface="Calibri"/>
              </a:rPr>
              <a:t>PORTFOLIO</a:t>
            </a:r>
            <a:endParaRPr sz="10700">
              <a:latin typeface="Calibri"/>
              <a:cs typeface="Calibri"/>
            </a:endParaRPr>
          </a:p>
        </p:txBody>
      </p:sp>
      <p:pic>
        <p:nvPicPr>
          <p:cNvPr id="13" name="object 13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835822" y="7055358"/>
            <a:ext cx="282575" cy="269875"/>
          </a:xfrm>
          <a:prstGeom prst="rect">
            <a:avLst/>
          </a:prstGeom>
        </p:spPr>
      </p:pic>
      <p:pic>
        <p:nvPicPr>
          <p:cNvPr id="14" name="object 14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528776" y="7055358"/>
            <a:ext cx="282575" cy="269875"/>
          </a:xfrm>
          <a:prstGeom prst="rect">
            <a:avLst/>
          </a:prstGeom>
        </p:spPr>
      </p:pic>
      <p:sp>
        <p:nvSpPr>
          <p:cNvPr id="15" name="object 15" descr=""/>
          <p:cNvSpPr txBox="1"/>
          <p:nvPr/>
        </p:nvSpPr>
        <p:spPr>
          <a:xfrm>
            <a:off x="6323117" y="6899847"/>
            <a:ext cx="4600575" cy="513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89940" algn="l"/>
                <a:tab pos="3488054" algn="l"/>
              </a:tabLst>
            </a:pPr>
            <a:r>
              <a:rPr dirty="0" sz="3200" spc="-25">
                <a:solidFill>
                  <a:srgbClr val="584A46"/>
                </a:solidFill>
                <a:latin typeface="Times New Roman"/>
                <a:cs typeface="Times New Roman"/>
              </a:rPr>
              <a:t>FR</a:t>
            </a:r>
            <a:r>
              <a:rPr dirty="0" sz="3200">
                <a:solidFill>
                  <a:srgbClr val="584A46"/>
                </a:solidFill>
                <a:latin typeface="Times New Roman"/>
                <a:cs typeface="Times New Roman"/>
              </a:rPr>
              <a:t>	</a:t>
            </a:r>
            <a:r>
              <a:rPr dirty="0" sz="3200" spc="-95">
                <a:solidFill>
                  <a:srgbClr val="584A46"/>
                </a:solidFill>
                <a:latin typeface="Times New Roman"/>
                <a:cs typeface="Times New Roman"/>
              </a:rPr>
              <a:t>NTED</a:t>
            </a:r>
            <a:r>
              <a:rPr dirty="0" sz="3200" spc="-80">
                <a:solidFill>
                  <a:srgbClr val="584A46"/>
                </a:solidFill>
                <a:latin typeface="Times New Roman"/>
                <a:cs typeface="Times New Roman"/>
              </a:rPr>
              <a:t> </a:t>
            </a:r>
            <a:r>
              <a:rPr dirty="0" sz="3200" spc="-20">
                <a:solidFill>
                  <a:srgbClr val="584A46"/>
                </a:solidFill>
                <a:latin typeface="Times New Roman"/>
                <a:cs typeface="Times New Roman"/>
              </a:rPr>
              <a:t>DEVEL</a:t>
            </a:r>
            <a:r>
              <a:rPr dirty="0" sz="3200">
                <a:solidFill>
                  <a:srgbClr val="584A46"/>
                </a:solidFill>
                <a:latin typeface="Times New Roman"/>
                <a:cs typeface="Times New Roman"/>
              </a:rPr>
              <a:t>	PER</a:t>
            </a:r>
            <a:r>
              <a:rPr dirty="0" sz="3200" spc="-10">
                <a:solidFill>
                  <a:srgbClr val="584A46"/>
                </a:solidFill>
                <a:latin typeface="Times New Roman"/>
                <a:cs typeface="Times New Roman"/>
              </a:rPr>
              <a:t> </a:t>
            </a:r>
            <a:r>
              <a:rPr dirty="0" sz="3200" spc="105">
                <a:solidFill>
                  <a:srgbClr val="584A46"/>
                </a:solidFill>
                <a:latin typeface="Times New Roman"/>
                <a:cs typeface="Times New Roman"/>
              </a:rPr>
              <a:t>P</a:t>
            </a:r>
            <a:endParaRPr sz="3200">
              <a:latin typeface="Times New Roman"/>
              <a:cs typeface="Times New Roman"/>
            </a:endParaRPr>
          </a:p>
        </p:txBody>
      </p:sp>
      <p:pic>
        <p:nvPicPr>
          <p:cNvPr id="16" name="object 16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0933356" y="7055358"/>
            <a:ext cx="282575" cy="269875"/>
          </a:xfrm>
          <a:prstGeom prst="rect">
            <a:avLst/>
          </a:prstGeom>
        </p:spPr>
      </p:pic>
      <p:pic>
        <p:nvPicPr>
          <p:cNvPr id="17" name="object 17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1953166" y="7055358"/>
            <a:ext cx="282575" cy="269875"/>
          </a:xfrm>
          <a:prstGeom prst="rect">
            <a:avLst/>
          </a:prstGeom>
        </p:spPr>
      </p:pic>
      <p:sp>
        <p:nvSpPr>
          <p:cNvPr id="18" name="object 18" descr=""/>
          <p:cNvSpPr txBox="1"/>
          <p:nvPr/>
        </p:nvSpPr>
        <p:spPr>
          <a:xfrm>
            <a:off x="11206840" y="6899847"/>
            <a:ext cx="1384300" cy="513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027430" algn="l"/>
              </a:tabLst>
            </a:pPr>
            <a:r>
              <a:rPr dirty="0" sz="3200" spc="-25">
                <a:solidFill>
                  <a:srgbClr val="584A46"/>
                </a:solidFill>
                <a:latin typeface="Times New Roman"/>
                <a:cs typeface="Times New Roman"/>
              </a:rPr>
              <a:t>RTF</a:t>
            </a:r>
            <a:r>
              <a:rPr dirty="0" sz="3200">
                <a:solidFill>
                  <a:srgbClr val="584A46"/>
                </a:solidFill>
                <a:latin typeface="Times New Roman"/>
                <a:cs typeface="Times New Roman"/>
              </a:rPr>
              <a:t>	</a:t>
            </a:r>
            <a:r>
              <a:rPr dirty="0" sz="3200" spc="-135">
                <a:solidFill>
                  <a:srgbClr val="584A46"/>
                </a:solidFill>
                <a:latin typeface="Times New Roman"/>
                <a:cs typeface="Times New Roman"/>
              </a:rPr>
              <a:t>LI</a:t>
            </a:r>
            <a:endParaRPr sz="3200">
              <a:latin typeface="Times New Roman"/>
              <a:cs typeface="Times New Roman"/>
            </a:endParaRPr>
          </a:p>
        </p:txBody>
      </p:sp>
      <p:pic>
        <p:nvPicPr>
          <p:cNvPr id="19" name="object 19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2576427" y="7055358"/>
            <a:ext cx="282575" cy="26987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12580378" y="1643202"/>
            <a:ext cx="3996690" cy="0"/>
          </a:xfrm>
          <a:custGeom>
            <a:avLst/>
            <a:gdLst/>
            <a:ahLst/>
            <a:cxnLst/>
            <a:rect l="l" t="t" r="r" b="b"/>
            <a:pathLst>
              <a:path w="3996690" h="0">
                <a:moveTo>
                  <a:pt x="0" y="0"/>
                </a:moveTo>
                <a:lnTo>
                  <a:pt x="3996215" y="0"/>
                </a:lnTo>
              </a:path>
            </a:pathLst>
          </a:custGeom>
          <a:ln w="38099">
            <a:solidFill>
              <a:srgbClr val="584A46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31143" y="3584209"/>
            <a:ext cx="3611593" cy="4330699"/>
          </a:xfrm>
          <a:prstGeom prst="rect">
            <a:avLst/>
          </a:prstGeom>
        </p:spPr>
      </p:pic>
      <p:sp>
        <p:nvSpPr>
          <p:cNvPr id="4" name="object 4" descr=""/>
          <p:cNvSpPr/>
          <p:nvPr/>
        </p:nvSpPr>
        <p:spPr>
          <a:xfrm>
            <a:off x="1028733" y="9239250"/>
            <a:ext cx="16230600" cy="0"/>
          </a:xfrm>
          <a:custGeom>
            <a:avLst/>
            <a:gdLst/>
            <a:ahLst/>
            <a:cxnLst/>
            <a:rect l="l" t="t" r="r" b="b"/>
            <a:pathLst>
              <a:path w="16230600" h="0">
                <a:moveTo>
                  <a:pt x="0" y="0"/>
                </a:moveTo>
                <a:lnTo>
                  <a:pt x="16230514" y="0"/>
                </a:lnTo>
              </a:path>
            </a:pathLst>
          </a:custGeom>
          <a:ln w="38099">
            <a:solidFill>
              <a:srgbClr val="584A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/>
          <p:nvPr/>
        </p:nvSpPr>
        <p:spPr>
          <a:xfrm>
            <a:off x="1028733" y="8694690"/>
            <a:ext cx="16230600" cy="28575"/>
          </a:xfrm>
          <a:custGeom>
            <a:avLst/>
            <a:gdLst/>
            <a:ahLst/>
            <a:cxnLst/>
            <a:rect l="l" t="t" r="r" b="b"/>
            <a:pathLst>
              <a:path w="16230600" h="28575">
                <a:moveTo>
                  <a:pt x="0" y="28574"/>
                </a:moveTo>
                <a:lnTo>
                  <a:pt x="16230516" y="0"/>
                </a:lnTo>
              </a:path>
            </a:pathLst>
          </a:custGeom>
          <a:ln w="38099">
            <a:solidFill>
              <a:srgbClr val="584A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5529602" y="1458727"/>
            <a:ext cx="5668010" cy="125730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pc="-35"/>
              <a:t>GitHub</a:t>
            </a:r>
            <a:r>
              <a:rPr dirty="0" spc="-350"/>
              <a:t> </a:t>
            </a:r>
            <a:r>
              <a:rPr dirty="0" spc="175"/>
              <a:t>Link</a:t>
            </a:r>
            <a:r>
              <a:rPr dirty="0" spc="-350"/>
              <a:t> </a:t>
            </a:r>
            <a:r>
              <a:rPr dirty="0" spc="-1260"/>
              <a:t>:</a:t>
            </a:r>
          </a:p>
        </p:txBody>
      </p:sp>
      <p:sp>
        <p:nvSpPr>
          <p:cNvPr id="7" name="object 7" descr=""/>
          <p:cNvSpPr txBox="1"/>
          <p:nvPr/>
        </p:nvSpPr>
        <p:spPr>
          <a:xfrm>
            <a:off x="8488529" y="3452508"/>
            <a:ext cx="7412990" cy="3620770"/>
          </a:xfrm>
          <a:prstGeom prst="rect">
            <a:avLst/>
          </a:prstGeom>
        </p:spPr>
        <p:txBody>
          <a:bodyPr wrap="square" lIns="0" tIns="137795" rIns="0" bIns="0" rtlCol="0" vert="horz">
            <a:spAutoFit/>
          </a:bodyPr>
          <a:lstStyle/>
          <a:p>
            <a:pPr algn="ctr" marL="12700" marR="5080">
              <a:lnSpc>
                <a:spcPts val="5470"/>
              </a:lnSpc>
              <a:spcBef>
                <a:spcPts val="1085"/>
              </a:spcBef>
            </a:pPr>
            <a:r>
              <a:rPr dirty="0" sz="5350" spc="140">
                <a:latin typeface="Times New Roman"/>
                <a:cs typeface="Times New Roman"/>
              </a:rPr>
              <a:t>Add</a:t>
            </a:r>
            <a:r>
              <a:rPr dirty="0" sz="5350" spc="-150">
                <a:latin typeface="Times New Roman"/>
                <a:cs typeface="Times New Roman"/>
              </a:rPr>
              <a:t> </a:t>
            </a:r>
            <a:r>
              <a:rPr dirty="0" sz="5350" spc="55">
                <a:latin typeface="Times New Roman"/>
                <a:cs typeface="Times New Roman"/>
              </a:rPr>
              <a:t>clickable</a:t>
            </a:r>
            <a:r>
              <a:rPr dirty="0" sz="5350" spc="-150">
                <a:latin typeface="Times New Roman"/>
                <a:cs typeface="Times New Roman"/>
              </a:rPr>
              <a:t> </a:t>
            </a:r>
            <a:r>
              <a:rPr dirty="0" sz="5350" spc="100">
                <a:latin typeface="Times New Roman"/>
                <a:cs typeface="Times New Roman"/>
              </a:rPr>
              <a:t>link</a:t>
            </a:r>
            <a:r>
              <a:rPr dirty="0" sz="5350" spc="-150">
                <a:latin typeface="Times New Roman"/>
                <a:cs typeface="Times New Roman"/>
              </a:rPr>
              <a:t> </a:t>
            </a:r>
            <a:r>
              <a:rPr dirty="0" sz="5350">
                <a:latin typeface="Times New Roman"/>
                <a:cs typeface="Times New Roman"/>
              </a:rPr>
              <a:t>to</a:t>
            </a:r>
            <a:r>
              <a:rPr dirty="0" sz="5350" spc="-150">
                <a:latin typeface="Times New Roman"/>
                <a:cs typeface="Times New Roman"/>
              </a:rPr>
              <a:t> </a:t>
            </a:r>
            <a:r>
              <a:rPr dirty="0" sz="5350" spc="215">
                <a:latin typeface="Times New Roman"/>
                <a:cs typeface="Times New Roman"/>
              </a:rPr>
              <a:t>your </a:t>
            </a:r>
            <a:r>
              <a:rPr dirty="0" sz="5350" spc="-30">
                <a:latin typeface="Times New Roman"/>
                <a:cs typeface="Times New Roman"/>
              </a:rPr>
              <a:t>GitHub</a:t>
            </a:r>
            <a:r>
              <a:rPr dirty="0" sz="5350" spc="-305">
                <a:latin typeface="Times New Roman"/>
                <a:cs typeface="Times New Roman"/>
              </a:rPr>
              <a:t> </a:t>
            </a:r>
            <a:r>
              <a:rPr dirty="0" sz="5350" spc="65">
                <a:latin typeface="Times New Roman"/>
                <a:cs typeface="Times New Roman"/>
              </a:rPr>
              <a:t>repository:</a:t>
            </a:r>
            <a:endParaRPr sz="5350">
              <a:latin typeface="Times New Roman"/>
              <a:cs typeface="Times New Roman"/>
            </a:endParaRPr>
          </a:p>
          <a:p>
            <a:pPr algn="ctr" marL="1308735" marR="1301115">
              <a:lnSpc>
                <a:spcPts val="5470"/>
              </a:lnSpc>
              <a:spcBef>
                <a:spcPts val="5465"/>
              </a:spcBef>
            </a:pPr>
            <a:r>
              <a:rPr dirty="0" sz="5350">
                <a:latin typeface="Times New Roman"/>
                <a:cs typeface="Times New Roman"/>
              </a:rPr>
              <a:t>Example:</a:t>
            </a:r>
            <a:r>
              <a:rPr dirty="0" sz="5350" spc="-75">
                <a:latin typeface="Times New Roman"/>
                <a:cs typeface="Times New Roman"/>
              </a:rPr>
              <a:t> </a:t>
            </a:r>
            <a:r>
              <a:rPr dirty="0" sz="5350" spc="-25">
                <a:latin typeface="Times New Roman"/>
                <a:cs typeface="Times New Roman"/>
              </a:rPr>
              <a:t>GitHub </a:t>
            </a:r>
            <a:r>
              <a:rPr dirty="0" sz="5350" spc="95">
                <a:latin typeface="Times New Roman"/>
                <a:cs typeface="Times New Roman"/>
              </a:rPr>
              <a:t>Repository</a:t>
            </a:r>
            <a:endParaRPr sz="535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290845" y="9240404"/>
            <a:ext cx="75158" cy="75158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578851" y="9240404"/>
            <a:ext cx="75158" cy="75158"/>
          </a:xfrm>
          <a:prstGeom prst="rect">
            <a:avLst/>
          </a:prstGeom>
        </p:spPr>
      </p:pic>
      <p:sp>
        <p:nvSpPr>
          <p:cNvPr id="4" name="object 4" descr=""/>
          <p:cNvSpPr/>
          <p:nvPr/>
        </p:nvSpPr>
        <p:spPr>
          <a:xfrm>
            <a:off x="3378416" y="1028700"/>
            <a:ext cx="11784965" cy="0"/>
          </a:xfrm>
          <a:custGeom>
            <a:avLst/>
            <a:gdLst/>
            <a:ahLst/>
            <a:cxnLst/>
            <a:rect l="l" t="t" r="r" b="b"/>
            <a:pathLst>
              <a:path w="11784965" h="0">
                <a:moveTo>
                  <a:pt x="0" y="0"/>
                </a:moveTo>
                <a:lnTo>
                  <a:pt x="11784556" y="0"/>
                </a:lnTo>
              </a:path>
            </a:pathLst>
          </a:custGeom>
          <a:ln w="38099">
            <a:solidFill>
              <a:srgbClr val="584A46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423648" y="5159716"/>
            <a:ext cx="1444625" cy="1374775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5520452" y="2329123"/>
            <a:ext cx="7244715" cy="4605020"/>
          </a:xfrm>
          <a:prstGeom prst="rect"/>
        </p:spPr>
        <p:txBody>
          <a:bodyPr wrap="square" lIns="0" tIns="447040" rIns="0" bIns="0" rtlCol="0" vert="horz">
            <a:spAutoFit/>
          </a:bodyPr>
          <a:lstStyle/>
          <a:p>
            <a:pPr marL="1291590" marR="5080" indent="-1279525">
              <a:lnSpc>
                <a:spcPts val="16300"/>
              </a:lnSpc>
              <a:spcBef>
                <a:spcPts val="3520"/>
              </a:spcBef>
              <a:tabLst>
                <a:tab pos="4471670" algn="l"/>
              </a:tabLst>
            </a:pPr>
            <a:r>
              <a:rPr dirty="0" sz="16450" spc="-155">
                <a:solidFill>
                  <a:srgbClr val="584A46"/>
                </a:solidFill>
              </a:rPr>
              <a:t>THANK </a:t>
            </a:r>
            <a:r>
              <a:rPr dirty="0" sz="16450" spc="425">
                <a:solidFill>
                  <a:srgbClr val="584A46"/>
                </a:solidFill>
              </a:rPr>
              <a:t>Y</a:t>
            </a:r>
            <a:r>
              <a:rPr dirty="0" sz="16450">
                <a:solidFill>
                  <a:srgbClr val="584A46"/>
                </a:solidFill>
              </a:rPr>
              <a:t>	</a:t>
            </a:r>
            <a:r>
              <a:rPr dirty="0" sz="16450" spc="-50">
                <a:solidFill>
                  <a:srgbClr val="584A46"/>
                </a:solidFill>
              </a:rPr>
              <a:t>U</a:t>
            </a:r>
            <a:endParaRPr sz="16450"/>
          </a:p>
        </p:txBody>
      </p:sp>
      <p:sp>
        <p:nvSpPr>
          <p:cNvPr id="7" name="object 7" descr=""/>
          <p:cNvSpPr/>
          <p:nvPr/>
        </p:nvSpPr>
        <p:spPr>
          <a:xfrm>
            <a:off x="16060852" y="9053842"/>
            <a:ext cx="467359" cy="343535"/>
          </a:xfrm>
          <a:custGeom>
            <a:avLst/>
            <a:gdLst/>
            <a:ahLst/>
            <a:cxnLst/>
            <a:rect l="l" t="t" r="r" b="b"/>
            <a:pathLst>
              <a:path w="467359" h="343534">
                <a:moveTo>
                  <a:pt x="241249" y="30391"/>
                </a:moveTo>
                <a:lnTo>
                  <a:pt x="218922" y="29387"/>
                </a:lnTo>
                <a:lnTo>
                  <a:pt x="166141" y="31788"/>
                </a:lnTo>
                <a:lnTo>
                  <a:pt x="104165" y="45720"/>
                </a:lnTo>
                <a:lnTo>
                  <a:pt x="54279" y="79286"/>
                </a:lnTo>
                <a:lnTo>
                  <a:pt x="66509" y="72351"/>
                </a:lnTo>
                <a:lnTo>
                  <a:pt x="102476" y="56718"/>
                </a:lnTo>
                <a:lnTo>
                  <a:pt x="161086" y="40144"/>
                </a:lnTo>
                <a:lnTo>
                  <a:pt x="241249" y="30391"/>
                </a:lnTo>
                <a:close/>
              </a:path>
              <a:path w="467359" h="343534">
                <a:moveTo>
                  <a:pt x="415785" y="268909"/>
                </a:moveTo>
                <a:lnTo>
                  <a:pt x="358660" y="292874"/>
                </a:lnTo>
                <a:lnTo>
                  <a:pt x="303504" y="306984"/>
                </a:lnTo>
                <a:lnTo>
                  <a:pt x="261912" y="313664"/>
                </a:lnTo>
                <a:lnTo>
                  <a:pt x="245465" y="315353"/>
                </a:lnTo>
                <a:lnTo>
                  <a:pt x="314540" y="313613"/>
                </a:lnTo>
                <a:lnTo>
                  <a:pt x="368363" y="297040"/>
                </a:lnTo>
                <a:lnTo>
                  <a:pt x="403326" y="278003"/>
                </a:lnTo>
                <a:lnTo>
                  <a:pt x="415785" y="268909"/>
                </a:lnTo>
                <a:close/>
              </a:path>
              <a:path w="467359" h="343534">
                <a:moveTo>
                  <a:pt x="462724" y="234772"/>
                </a:moveTo>
                <a:lnTo>
                  <a:pt x="457060" y="230886"/>
                </a:lnTo>
                <a:lnTo>
                  <a:pt x="440753" y="223939"/>
                </a:lnTo>
                <a:lnTo>
                  <a:pt x="440753" y="241998"/>
                </a:lnTo>
                <a:lnTo>
                  <a:pt x="419608" y="273481"/>
                </a:lnTo>
                <a:lnTo>
                  <a:pt x="387959" y="298119"/>
                </a:lnTo>
                <a:lnTo>
                  <a:pt x="347789" y="315277"/>
                </a:lnTo>
                <a:lnTo>
                  <a:pt x="301117" y="324281"/>
                </a:lnTo>
                <a:lnTo>
                  <a:pt x="260565" y="324459"/>
                </a:lnTo>
                <a:lnTo>
                  <a:pt x="249897" y="324510"/>
                </a:lnTo>
                <a:lnTo>
                  <a:pt x="196138" y="315315"/>
                </a:lnTo>
                <a:lnTo>
                  <a:pt x="157492" y="302666"/>
                </a:lnTo>
                <a:lnTo>
                  <a:pt x="121805" y="285673"/>
                </a:lnTo>
                <a:lnTo>
                  <a:pt x="89890" y="264756"/>
                </a:lnTo>
                <a:lnTo>
                  <a:pt x="46964" y="221996"/>
                </a:lnTo>
                <a:lnTo>
                  <a:pt x="25438" y="183438"/>
                </a:lnTo>
                <a:lnTo>
                  <a:pt x="19735" y="163766"/>
                </a:lnTo>
                <a:lnTo>
                  <a:pt x="41427" y="184886"/>
                </a:lnTo>
                <a:lnTo>
                  <a:pt x="71183" y="203860"/>
                </a:lnTo>
                <a:lnTo>
                  <a:pt x="110197" y="218249"/>
                </a:lnTo>
                <a:lnTo>
                  <a:pt x="159651" y="225628"/>
                </a:lnTo>
                <a:lnTo>
                  <a:pt x="220751" y="223558"/>
                </a:lnTo>
                <a:lnTo>
                  <a:pt x="243560" y="221564"/>
                </a:lnTo>
                <a:lnTo>
                  <a:pt x="272224" y="220192"/>
                </a:lnTo>
                <a:lnTo>
                  <a:pt x="278726" y="220129"/>
                </a:lnTo>
                <a:lnTo>
                  <a:pt x="304787" y="219887"/>
                </a:lnTo>
                <a:lnTo>
                  <a:pt x="339331" y="221081"/>
                </a:lnTo>
                <a:lnTo>
                  <a:pt x="371983" y="224002"/>
                </a:lnTo>
                <a:lnTo>
                  <a:pt x="399961" y="228498"/>
                </a:lnTo>
                <a:lnTo>
                  <a:pt x="422973" y="234530"/>
                </a:lnTo>
                <a:lnTo>
                  <a:pt x="440753" y="241998"/>
                </a:lnTo>
                <a:lnTo>
                  <a:pt x="440753" y="223939"/>
                </a:lnTo>
                <a:lnTo>
                  <a:pt x="418922" y="214630"/>
                </a:lnTo>
                <a:lnTo>
                  <a:pt x="368338" y="205524"/>
                </a:lnTo>
                <a:lnTo>
                  <a:pt x="312991" y="202018"/>
                </a:lnTo>
                <a:lnTo>
                  <a:pt x="301117" y="202145"/>
                </a:lnTo>
                <a:lnTo>
                  <a:pt x="260565" y="202577"/>
                </a:lnTo>
                <a:lnTo>
                  <a:pt x="218732" y="205651"/>
                </a:lnTo>
                <a:lnTo>
                  <a:pt x="148780" y="206705"/>
                </a:lnTo>
                <a:lnTo>
                  <a:pt x="95973" y="194906"/>
                </a:lnTo>
                <a:lnTo>
                  <a:pt x="57950" y="174764"/>
                </a:lnTo>
                <a:lnTo>
                  <a:pt x="32385" y="150812"/>
                </a:lnTo>
                <a:lnTo>
                  <a:pt x="16929" y="127584"/>
                </a:lnTo>
                <a:lnTo>
                  <a:pt x="2768" y="100533"/>
                </a:lnTo>
                <a:lnTo>
                  <a:pt x="0" y="130937"/>
                </a:lnTo>
                <a:lnTo>
                  <a:pt x="3403" y="173202"/>
                </a:lnTo>
                <a:lnTo>
                  <a:pt x="19735" y="212864"/>
                </a:lnTo>
                <a:lnTo>
                  <a:pt x="49085" y="252260"/>
                </a:lnTo>
                <a:lnTo>
                  <a:pt x="88265" y="285800"/>
                </a:lnTo>
                <a:lnTo>
                  <a:pt x="136283" y="313182"/>
                </a:lnTo>
                <a:lnTo>
                  <a:pt x="191604" y="332790"/>
                </a:lnTo>
                <a:lnTo>
                  <a:pt x="235458" y="341122"/>
                </a:lnTo>
                <a:lnTo>
                  <a:pt x="278726" y="343484"/>
                </a:lnTo>
                <a:lnTo>
                  <a:pt x="320382" y="339890"/>
                </a:lnTo>
                <a:lnTo>
                  <a:pt x="359397" y="330365"/>
                </a:lnTo>
                <a:lnTo>
                  <a:pt x="394512" y="314998"/>
                </a:lnTo>
                <a:lnTo>
                  <a:pt x="423468" y="294678"/>
                </a:lnTo>
                <a:lnTo>
                  <a:pt x="440753" y="275374"/>
                </a:lnTo>
                <a:lnTo>
                  <a:pt x="445630" y="269938"/>
                </a:lnTo>
                <a:lnTo>
                  <a:pt x="460387" y="241350"/>
                </a:lnTo>
                <a:lnTo>
                  <a:pt x="462724" y="234772"/>
                </a:lnTo>
                <a:close/>
              </a:path>
              <a:path w="467359" h="343534">
                <a:moveTo>
                  <a:pt x="466788" y="212979"/>
                </a:moveTo>
                <a:lnTo>
                  <a:pt x="463740" y="170510"/>
                </a:lnTo>
                <a:lnTo>
                  <a:pt x="449262" y="134721"/>
                </a:lnTo>
                <a:lnTo>
                  <a:pt x="449262" y="195834"/>
                </a:lnTo>
                <a:lnTo>
                  <a:pt x="423100" y="182664"/>
                </a:lnTo>
                <a:lnTo>
                  <a:pt x="389305" y="170815"/>
                </a:lnTo>
                <a:lnTo>
                  <a:pt x="347319" y="161912"/>
                </a:lnTo>
                <a:lnTo>
                  <a:pt x="296430" y="157467"/>
                </a:lnTo>
                <a:lnTo>
                  <a:pt x="295859" y="157454"/>
                </a:lnTo>
                <a:lnTo>
                  <a:pt x="284784" y="157187"/>
                </a:lnTo>
                <a:lnTo>
                  <a:pt x="275285" y="157048"/>
                </a:lnTo>
                <a:lnTo>
                  <a:pt x="270776" y="157010"/>
                </a:lnTo>
                <a:lnTo>
                  <a:pt x="251015" y="156908"/>
                </a:lnTo>
                <a:lnTo>
                  <a:pt x="234035" y="156794"/>
                </a:lnTo>
                <a:lnTo>
                  <a:pt x="217830" y="156692"/>
                </a:lnTo>
                <a:lnTo>
                  <a:pt x="216877" y="156654"/>
                </a:lnTo>
                <a:lnTo>
                  <a:pt x="184873" y="155473"/>
                </a:lnTo>
                <a:lnTo>
                  <a:pt x="122910" y="146189"/>
                </a:lnTo>
                <a:lnTo>
                  <a:pt x="71602" y="121704"/>
                </a:lnTo>
                <a:lnTo>
                  <a:pt x="38214" y="80175"/>
                </a:lnTo>
                <a:lnTo>
                  <a:pt x="54940" y="62103"/>
                </a:lnTo>
                <a:lnTo>
                  <a:pt x="100799" y="34175"/>
                </a:lnTo>
                <a:lnTo>
                  <a:pt x="162623" y="18872"/>
                </a:lnTo>
                <a:lnTo>
                  <a:pt x="197815" y="17272"/>
                </a:lnTo>
                <a:lnTo>
                  <a:pt x="234035" y="20142"/>
                </a:lnTo>
                <a:lnTo>
                  <a:pt x="309575" y="40233"/>
                </a:lnTo>
                <a:lnTo>
                  <a:pt x="345389" y="57365"/>
                </a:lnTo>
                <a:lnTo>
                  <a:pt x="377380" y="78397"/>
                </a:lnTo>
                <a:lnTo>
                  <a:pt x="423100" y="125222"/>
                </a:lnTo>
                <a:lnTo>
                  <a:pt x="445554" y="172135"/>
                </a:lnTo>
                <a:lnTo>
                  <a:pt x="449262" y="195834"/>
                </a:lnTo>
                <a:lnTo>
                  <a:pt x="449262" y="134721"/>
                </a:lnTo>
                <a:lnTo>
                  <a:pt x="418363" y="91046"/>
                </a:lnTo>
                <a:lnTo>
                  <a:pt x="379133" y="57327"/>
                </a:lnTo>
                <a:lnTo>
                  <a:pt x="330923" y="29794"/>
                </a:lnTo>
                <a:lnTo>
                  <a:pt x="275285" y="10083"/>
                </a:lnTo>
                <a:lnTo>
                  <a:pt x="222669" y="762"/>
                </a:lnTo>
                <a:lnTo>
                  <a:pt x="171907" y="0"/>
                </a:lnTo>
                <a:lnTo>
                  <a:pt x="124637" y="7404"/>
                </a:lnTo>
                <a:lnTo>
                  <a:pt x="82524" y="22517"/>
                </a:lnTo>
                <a:lnTo>
                  <a:pt x="47218" y="44945"/>
                </a:lnTo>
                <a:lnTo>
                  <a:pt x="20370" y="74269"/>
                </a:lnTo>
                <a:lnTo>
                  <a:pt x="17538" y="78460"/>
                </a:lnTo>
                <a:lnTo>
                  <a:pt x="19634" y="83032"/>
                </a:lnTo>
                <a:lnTo>
                  <a:pt x="58153" y="133870"/>
                </a:lnTo>
                <a:lnTo>
                  <a:pt x="118160" y="163588"/>
                </a:lnTo>
                <a:lnTo>
                  <a:pt x="182905" y="173393"/>
                </a:lnTo>
                <a:lnTo>
                  <a:pt x="234035" y="174802"/>
                </a:lnTo>
                <a:lnTo>
                  <a:pt x="251015" y="174929"/>
                </a:lnTo>
                <a:lnTo>
                  <a:pt x="275285" y="175031"/>
                </a:lnTo>
                <a:lnTo>
                  <a:pt x="284784" y="175158"/>
                </a:lnTo>
                <a:lnTo>
                  <a:pt x="285165" y="175171"/>
                </a:lnTo>
                <a:lnTo>
                  <a:pt x="295859" y="175425"/>
                </a:lnTo>
                <a:lnTo>
                  <a:pt x="353809" y="181267"/>
                </a:lnTo>
                <a:lnTo>
                  <a:pt x="398627" y="192684"/>
                </a:lnTo>
                <a:lnTo>
                  <a:pt x="449262" y="217385"/>
                </a:lnTo>
                <a:lnTo>
                  <a:pt x="452628" y="219417"/>
                </a:lnTo>
                <a:lnTo>
                  <a:pt x="465251" y="228396"/>
                </a:lnTo>
                <a:lnTo>
                  <a:pt x="466788" y="212979"/>
                </a:lnTo>
                <a:close/>
              </a:path>
            </a:pathLst>
          </a:custGeom>
          <a:solidFill>
            <a:srgbClr val="584A46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8" name="object 8" descr=""/>
          <p:cNvGrpSpPr/>
          <p:nvPr/>
        </p:nvGrpSpPr>
        <p:grpSpPr>
          <a:xfrm>
            <a:off x="16942658" y="8590672"/>
            <a:ext cx="312420" cy="226695"/>
            <a:chOff x="16942658" y="8590672"/>
            <a:chExt cx="312420" cy="226695"/>
          </a:xfrm>
        </p:grpSpPr>
        <p:sp>
          <p:nvSpPr>
            <p:cNvPr id="9" name="object 9" descr=""/>
            <p:cNvSpPr/>
            <p:nvPr/>
          </p:nvSpPr>
          <p:spPr>
            <a:xfrm>
              <a:off x="16944561" y="8590672"/>
              <a:ext cx="309880" cy="146685"/>
            </a:xfrm>
            <a:custGeom>
              <a:avLst/>
              <a:gdLst/>
              <a:ahLst/>
              <a:cxnLst/>
              <a:rect l="l" t="t" r="r" b="b"/>
              <a:pathLst>
                <a:path w="309880" h="146684">
                  <a:moveTo>
                    <a:pt x="0" y="124513"/>
                  </a:moveTo>
                  <a:lnTo>
                    <a:pt x="13347" y="83523"/>
                  </a:lnTo>
                  <a:lnTo>
                    <a:pt x="41301" y="49988"/>
                  </a:lnTo>
                  <a:lnTo>
                    <a:pt x="81397" y="23135"/>
                  </a:lnTo>
                  <a:lnTo>
                    <a:pt x="130773" y="5509"/>
                  </a:lnTo>
                  <a:lnTo>
                    <a:pt x="188265" y="0"/>
                  </a:lnTo>
                  <a:lnTo>
                    <a:pt x="239710" y="9410"/>
                  </a:lnTo>
                  <a:lnTo>
                    <a:pt x="270480" y="26572"/>
                  </a:lnTo>
                  <a:lnTo>
                    <a:pt x="280486" y="32252"/>
                  </a:lnTo>
                  <a:lnTo>
                    <a:pt x="305484" y="66374"/>
                  </a:lnTo>
                  <a:lnTo>
                    <a:pt x="309290" y="75907"/>
                  </a:lnTo>
                  <a:lnTo>
                    <a:pt x="299109" y="74455"/>
                  </a:lnTo>
                  <a:lnTo>
                    <a:pt x="289930" y="73861"/>
                  </a:lnTo>
                  <a:lnTo>
                    <a:pt x="289930" y="61588"/>
                  </a:lnTo>
                  <a:lnTo>
                    <a:pt x="280486" y="48782"/>
                  </a:lnTo>
                  <a:lnTo>
                    <a:pt x="235302" y="20514"/>
                  </a:lnTo>
                  <a:lnTo>
                    <a:pt x="186824" y="11930"/>
                  </a:lnTo>
                  <a:lnTo>
                    <a:pt x="186468" y="11893"/>
                  </a:lnTo>
                  <a:lnTo>
                    <a:pt x="133441" y="17160"/>
                  </a:lnTo>
                  <a:lnTo>
                    <a:pt x="87392" y="33436"/>
                  </a:lnTo>
                  <a:lnTo>
                    <a:pt x="49214" y="58979"/>
                  </a:lnTo>
                  <a:lnTo>
                    <a:pt x="17018" y="103480"/>
                  </a:lnTo>
                  <a:lnTo>
                    <a:pt x="12710" y="119237"/>
                  </a:lnTo>
                  <a:lnTo>
                    <a:pt x="12710" y="132841"/>
                  </a:lnTo>
                  <a:lnTo>
                    <a:pt x="2648" y="126573"/>
                  </a:lnTo>
                  <a:lnTo>
                    <a:pt x="0" y="124513"/>
                  </a:lnTo>
                  <a:close/>
                </a:path>
                <a:path w="309880" h="146684">
                  <a:moveTo>
                    <a:pt x="12710" y="132841"/>
                  </a:moveTo>
                  <a:lnTo>
                    <a:pt x="12710" y="119237"/>
                  </a:lnTo>
                  <a:lnTo>
                    <a:pt x="28346" y="128294"/>
                  </a:lnTo>
                  <a:lnTo>
                    <a:pt x="45045" y="133435"/>
                  </a:lnTo>
                  <a:lnTo>
                    <a:pt x="62195" y="134656"/>
                  </a:lnTo>
                  <a:lnTo>
                    <a:pt x="63083" y="134719"/>
                  </a:lnTo>
                  <a:lnTo>
                    <a:pt x="82736" y="132202"/>
                  </a:lnTo>
                  <a:lnTo>
                    <a:pt x="122017" y="118719"/>
                  </a:lnTo>
                  <a:lnTo>
                    <a:pt x="161373" y="99367"/>
                  </a:lnTo>
                  <a:lnTo>
                    <a:pt x="168057" y="95885"/>
                  </a:lnTo>
                  <a:lnTo>
                    <a:pt x="174801" y="92420"/>
                  </a:lnTo>
                  <a:lnTo>
                    <a:pt x="219555" y="72815"/>
                  </a:lnTo>
                  <a:lnTo>
                    <a:pt x="270480" y="61839"/>
                  </a:lnTo>
                  <a:lnTo>
                    <a:pt x="289930" y="61588"/>
                  </a:lnTo>
                  <a:lnTo>
                    <a:pt x="289930" y="73861"/>
                  </a:lnTo>
                  <a:lnTo>
                    <a:pt x="282574" y="73385"/>
                  </a:lnTo>
                  <a:lnTo>
                    <a:pt x="259168" y="75247"/>
                  </a:lnTo>
                  <a:lnTo>
                    <a:pt x="193423" y="96503"/>
                  </a:lnTo>
                  <a:lnTo>
                    <a:pt x="166845" y="109959"/>
                  </a:lnTo>
                  <a:lnTo>
                    <a:pt x="146714" y="120223"/>
                  </a:lnTo>
                  <a:lnTo>
                    <a:pt x="105811" y="137992"/>
                  </a:lnTo>
                  <a:lnTo>
                    <a:pt x="63083" y="146540"/>
                  </a:lnTo>
                  <a:lnTo>
                    <a:pt x="62195" y="146648"/>
                  </a:lnTo>
                  <a:lnTo>
                    <a:pt x="41301" y="144758"/>
                  </a:lnTo>
                  <a:lnTo>
                    <a:pt x="40848" y="144717"/>
                  </a:lnTo>
                  <a:lnTo>
                    <a:pt x="21045" y="138033"/>
                  </a:lnTo>
                  <a:lnTo>
                    <a:pt x="12710" y="132841"/>
                  </a:lnTo>
                  <a:close/>
                </a:path>
              </a:pathLst>
            </a:custGeom>
            <a:solidFill>
              <a:srgbClr val="584A4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966432" y="8618523"/>
              <a:ext cx="95054" cy="85913"/>
            </a:xfrm>
            <a:prstGeom prst="rect">
              <a:avLst/>
            </a:prstGeom>
          </p:spPr>
        </p:pic>
        <p:sp>
          <p:nvSpPr>
            <p:cNvPr id="11" name="object 11" descr=""/>
            <p:cNvSpPr/>
            <p:nvPr/>
          </p:nvSpPr>
          <p:spPr>
            <a:xfrm>
              <a:off x="16942658" y="8670581"/>
              <a:ext cx="312420" cy="146685"/>
            </a:xfrm>
            <a:custGeom>
              <a:avLst/>
              <a:gdLst/>
              <a:ahLst/>
              <a:cxnLst/>
              <a:rect l="l" t="t" r="r" b="b"/>
              <a:pathLst>
                <a:path w="312419" h="146684">
                  <a:moveTo>
                    <a:pt x="0" y="62179"/>
                  </a:moveTo>
                  <a:lnTo>
                    <a:pt x="16594" y="73732"/>
                  </a:lnTo>
                  <a:lnTo>
                    <a:pt x="37803" y="84642"/>
                  </a:lnTo>
                  <a:lnTo>
                    <a:pt x="68647" y="90057"/>
                  </a:lnTo>
                  <a:lnTo>
                    <a:pt x="109120" y="83387"/>
                  </a:lnTo>
                  <a:lnTo>
                    <a:pt x="159215" y="58040"/>
                  </a:lnTo>
                  <a:lnTo>
                    <a:pt x="190056" y="39356"/>
                  </a:lnTo>
                  <a:lnTo>
                    <a:pt x="230261" y="19222"/>
                  </a:lnTo>
                  <a:lnTo>
                    <a:pt x="271922" y="3987"/>
                  </a:lnTo>
                  <a:lnTo>
                    <a:pt x="306874" y="29"/>
                  </a:lnTo>
                  <a:lnTo>
                    <a:pt x="307132" y="0"/>
                  </a:lnTo>
                  <a:lnTo>
                    <a:pt x="311663" y="608"/>
                  </a:lnTo>
                  <a:lnTo>
                    <a:pt x="312353" y="5523"/>
                  </a:lnTo>
                  <a:lnTo>
                    <a:pt x="312353" y="26426"/>
                  </a:lnTo>
                  <a:lnTo>
                    <a:pt x="306874" y="47757"/>
                  </a:lnTo>
                  <a:lnTo>
                    <a:pt x="300953" y="59143"/>
                  </a:lnTo>
                  <a:lnTo>
                    <a:pt x="300953" y="11494"/>
                  </a:lnTo>
                  <a:lnTo>
                    <a:pt x="288203" y="12545"/>
                  </a:lnTo>
                  <a:lnTo>
                    <a:pt x="234890" y="30207"/>
                  </a:lnTo>
                  <a:lnTo>
                    <a:pt x="195118" y="50199"/>
                  </a:lnTo>
                  <a:lnTo>
                    <a:pt x="165864" y="67926"/>
                  </a:lnTo>
                  <a:lnTo>
                    <a:pt x="122333" y="91300"/>
                  </a:lnTo>
                  <a:lnTo>
                    <a:pt x="85006" y="101125"/>
                  </a:lnTo>
                  <a:lnTo>
                    <a:pt x="68647" y="101015"/>
                  </a:lnTo>
                  <a:lnTo>
                    <a:pt x="53968" y="100916"/>
                  </a:lnTo>
                  <a:lnTo>
                    <a:pt x="29304" y="94191"/>
                  </a:lnTo>
                  <a:lnTo>
                    <a:pt x="29304" y="109938"/>
                  </a:lnTo>
                  <a:lnTo>
                    <a:pt x="7669" y="80931"/>
                  </a:lnTo>
                  <a:lnTo>
                    <a:pt x="0" y="62179"/>
                  </a:lnTo>
                  <a:close/>
                </a:path>
                <a:path w="312419" h="146684">
                  <a:moveTo>
                    <a:pt x="29304" y="109938"/>
                  </a:moveTo>
                  <a:lnTo>
                    <a:pt x="29304" y="94191"/>
                  </a:lnTo>
                  <a:lnTo>
                    <a:pt x="38679" y="103997"/>
                  </a:lnTo>
                  <a:lnTo>
                    <a:pt x="49998" y="112678"/>
                  </a:lnTo>
                  <a:lnTo>
                    <a:pt x="63127" y="120109"/>
                  </a:lnTo>
                  <a:lnTo>
                    <a:pt x="77930" y="126163"/>
                  </a:lnTo>
                  <a:lnTo>
                    <a:pt x="101445" y="132140"/>
                  </a:lnTo>
                  <a:lnTo>
                    <a:pt x="126617" y="134696"/>
                  </a:lnTo>
                  <a:lnTo>
                    <a:pt x="152822" y="133810"/>
                  </a:lnTo>
                  <a:lnTo>
                    <a:pt x="229509" y="111052"/>
                  </a:lnTo>
                  <a:lnTo>
                    <a:pt x="268640" y="83032"/>
                  </a:lnTo>
                  <a:lnTo>
                    <a:pt x="293549" y="48735"/>
                  </a:lnTo>
                  <a:lnTo>
                    <a:pt x="300953" y="11494"/>
                  </a:lnTo>
                  <a:lnTo>
                    <a:pt x="300953" y="59143"/>
                  </a:lnTo>
                  <a:lnTo>
                    <a:pt x="260043" y="105902"/>
                  </a:lnTo>
                  <a:lnTo>
                    <a:pt x="210453" y="132593"/>
                  </a:lnTo>
                  <a:lnTo>
                    <a:pt x="124922" y="146564"/>
                  </a:lnTo>
                  <a:lnTo>
                    <a:pt x="73629" y="137271"/>
                  </a:lnTo>
                  <a:lnTo>
                    <a:pt x="32966" y="114847"/>
                  </a:lnTo>
                  <a:lnTo>
                    <a:pt x="29304" y="109938"/>
                  </a:lnTo>
                  <a:close/>
                </a:path>
              </a:pathLst>
            </a:custGeom>
            <a:solidFill>
              <a:srgbClr val="584A4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" name="object 12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151127" y="8705555"/>
              <a:ext cx="86011" cy="79382"/>
            </a:xfrm>
            <a:prstGeom prst="rect">
              <a:avLst/>
            </a:prstGeom>
          </p:spPr>
        </p:pic>
      </p:grpSp>
      <p:grpSp>
        <p:nvGrpSpPr>
          <p:cNvPr id="13" name="object 13" descr=""/>
          <p:cNvGrpSpPr/>
          <p:nvPr/>
        </p:nvGrpSpPr>
        <p:grpSpPr>
          <a:xfrm>
            <a:off x="16733130" y="8218258"/>
            <a:ext cx="418465" cy="290830"/>
            <a:chOff x="16733130" y="8218258"/>
            <a:chExt cx="418465" cy="290830"/>
          </a:xfrm>
        </p:grpSpPr>
        <p:sp>
          <p:nvSpPr>
            <p:cNvPr id="14" name="object 14" descr=""/>
            <p:cNvSpPr/>
            <p:nvPr/>
          </p:nvSpPr>
          <p:spPr>
            <a:xfrm>
              <a:off x="16741565" y="8218258"/>
              <a:ext cx="409575" cy="160655"/>
            </a:xfrm>
            <a:custGeom>
              <a:avLst/>
              <a:gdLst/>
              <a:ahLst/>
              <a:cxnLst/>
              <a:rect l="l" t="t" r="r" b="b"/>
              <a:pathLst>
                <a:path w="409575" h="160654">
                  <a:moveTo>
                    <a:pt x="0" y="106509"/>
                  </a:moveTo>
                  <a:lnTo>
                    <a:pt x="23537" y="66921"/>
                  </a:lnTo>
                  <a:lnTo>
                    <a:pt x="57300" y="37765"/>
                  </a:lnTo>
                  <a:lnTo>
                    <a:pt x="100617" y="16129"/>
                  </a:lnTo>
                  <a:lnTo>
                    <a:pt x="151191" y="3158"/>
                  </a:lnTo>
                  <a:lnTo>
                    <a:pt x="206134" y="33"/>
                  </a:lnTo>
                  <a:lnTo>
                    <a:pt x="206722" y="0"/>
                  </a:lnTo>
                  <a:lnTo>
                    <a:pt x="257808" y="6359"/>
                  </a:lnTo>
                  <a:lnTo>
                    <a:pt x="304026" y="20776"/>
                  </a:lnTo>
                  <a:lnTo>
                    <a:pt x="343758" y="42147"/>
                  </a:lnTo>
                  <a:lnTo>
                    <a:pt x="375386" y="69367"/>
                  </a:lnTo>
                  <a:lnTo>
                    <a:pt x="397291" y="101330"/>
                  </a:lnTo>
                  <a:lnTo>
                    <a:pt x="409424" y="150349"/>
                  </a:lnTo>
                  <a:lnTo>
                    <a:pt x="396988" y="145072"/>
                  </a:lnTo>
                  <a:lnTo>
                    <a:pt x="389711" y="142598"/>
                  </a:lnTo>
                  <a:lnTo>
                    <a:pt x="389711" y="125595"/>
                  </a:lnTo>
                  <a:lnTo>
                    <a:pt x="382099" y="106090"/>
                  </a:lnTo>
                  <a:lnTo>
                    <a:pt x="354195" y="70361"/>
                  </a:lnTo>
                  <a:lnTo>
                    <a:pt x="306475" y="39038"/>
                  </a:lnTo>
                  <a:lnTo>
                    <a:pt x="241574" y="19248"/>
                  </a:lnTo>
                  <a:lnTo>
                    <a:pt x="206134" y="15672"/>
                  </a:lnTo>
                  <a:lnTo>
                    <a:pt x="173473" y="16312"/>
                  </a:lnTo>
                  <a:lnTo>
                    <a:pt x="112416" y="28598"/>
                  </a:lnTo>
                  <a:lnTo>
                    <a:pt x="62625" y="53217"/>
                  </a:lnTo>
                  <a:lnTo>
                    <a:pt x="28799" y="85616"/>
                  </a:lnTo>
                  <a:lnTo>
                    <a:pt x="17947" y="104155"/>
                  </a:lnTo>
                  <a:lnTo>
                    <a:pt x="17947" y="126418"/>
                  </a:lnTo>
                  <a:lnTo>
                    <a:pt x="2648" y="110020"/>
                  </a:lnTo>
                  <a:lnTo>
                    <a:pt x="0" y="106509"/>
                  </a:lnTo>
                  <a:close/>
                </a:path>
                <a:path w="409575" h="160654">
                  <a:moveTo>
                    <a:pt x="17947" y="126418"/>
                  </a:moveTo>
                  <a:lnTo>
                    <a:pt x="17947" y="104155"/>
                  </a:lnTo>
                  <a:lnTo>
                    <a:pt x="34712" y="120993"/>
                  </a:lnTo>
                  <a:lnTo>
                    <a:pt x="54159" y="133218"/>
                  </a:lnTo>
                  <a:lnTo>
                    <a:pt x="76626" y="140988"/>
                  </a:lnTo>
                  <a:lnTo>
                    <a:pt x="101664" y="144359"/>
                  </a:lnTo>
                  <a:lnTo>
                    <a:pt x="102449" y="144464"/>
                  </a:lnTo>
                  <a:lnTo>
                    <a:pt x="129195" y="144064"/>
                  </a:lnTo>
                  <a:lnTo>
                    <a:pt x="156964" y="140791"/>
                  </a:lnTo>
                  <a:lnTo>
                    <a:pt x="185255" y="135643"/>
                  </a:lnTo>
                  <a:lnTo>
                    <a:pt x="213568" y="129616"/>
                  </a:lnTo>
                  <a:lnTo>
                    <a:pt x="223229" y="127523"/>
                  </a:lnTo>
                  <a:lnTo>
                    <a:pt x="232970" y="125440"/>
                  </a:lnTo>
                  <a:lnTo>
                    <a:pt x="242699" y="123434"/>
                  </a:lnTo>
                  <a:lnTo>
                    <a:pt x="252327" y="121574"/>
                  </a:lnTo>
                  <a:lnTo>
                    <a:pt x="296514" y="115822"/>
                  </a:lnTo>
                  <a:lnTo>
                    <a:pt x="333958" y="115530"/>
                  </a:lnTo>
                  <a:lnTo>
                    <a:pt x="364932" y="119265"/>
                  </a:lnTo>
                  <a:lnTo>
                    <a:pt x="389711" y="125595"/>
                  </a:lnTo>
                  <a:lnTo>
                    <a:pt x="389711" y="142598"/>
                  </a:lnTo>
                  <a:lnTo>
                    <a:pt x="376353" y="138056"/>
                  </a:lnTo>
                  <a:lnTo>
                    <a:pt x="345992" y="132426"/>
                  </a:lnTo>
                  <a:lnTo>
                    <a:pt x="306475" y="131124"/>
                  </a:lnTo>
                  <a:lnTo>
                    <a:pt x="305689" y="131099"/>
                  </a:lnTo>
                  <a:lnTo>
                    <a:pt x="255231" y="136991"/>
                  </a:lnTo>
                  <a:lnTo>
                    <a:pt x="245747" y="138842"/>
                  </a:lnTo>
                  <a:lnTo>
                    <a:pt x="236133" y="140828"/>
                  </a:lnTo>
                  <a:lnTo>
                    <a:pt x="226486" y="142891"/>
                  </a:lnTo>
                  <a:lnTo>
                    <a:pt x="216903" y="144974"/>
                  </a:lnTo>
                  <a:lnTo>
                    <a:pt x="187816" y="151154"/>
                  </a:lnTo>
                  <a:lnTo>
                    <a:pt x="158644" y="156425"/>
                  </a:lnTo>
                  <a:lnTo>
                    <a:pt x="129791" y="159776"/>
                  </a:lnTo>
                  <a:lnTo>
                    <a:pt x="102449" y="160184"/>
                  </a:lnTo>
                  <a:lnTo>
                    <a:pt x="101664" y="160196"/>
                  </a:lnTo>
                  <a:lnTo>
                    <a:pt x="71444" y="155864"/>
                  </a:lnTo>
                  <a:lnTo>
                    <a:pt x="44984" y="146127"/>
                  </a:lnTo>
                  <a:lnTo>
                    <a:pt x="22110" y="130880"/>
                  </a:lnTo>
                  <a:lnTo>
                    <a:pt x="17947" y="126418"/>
                  </a:lnTo>
                  <a:close/>
                </a:path>
              </a:pathLst>
            </a:custGeom>
            <a:solidFill>
              <a:srgbClr val="584A4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773007" y="8241913"/>
              <a:ext cx="150074" cy="76675"/>
            </a:xfrm>
            <a:prstGeom prst="rect">
              <a:avLst/>
            </a:prstGeom>
          </p:spPr>
        </p:pic>
        <p:sp>
          <p:nvSpPr>
            <p:cNvPr id="16" name="object 16" descr=""/>
            <p:cNvSpPr/>
            <p:nvPr/>
          </p:nvSpPr>
          <p:spPr>
            <a:xfrm>
              <a:off x="16733130" y="8346403"/>
              <a:ext cx="417195" cy="162560"/>
            </a:xfrm>
            <a:custGeom>
              <a:avLst/>
              <a:gdLst/>
              <a:ahLst/>
              <a:cxnLst/>
              <a:rect l="l" t="t" r="r" b="b"/>
              <a:pathLst>
                <a:path w="417194" h="162559">
                  <a:moveTo>
                    <a:pt x="0" y="0"/>
                  </a:moveTo>
                  <a:lnTo>
                    <a:pt x="17143" y="20399"/>
                  </a:lnTo>
                  <a:lnTo>
                    <a:pt x="40359" y="41466"/>
                  </a:lnTo>
                  <a:lnTo>
                    <a:pt x="77692" y="58857"/>
                  </a:lnTo>
                  <a:lnTo>
                    <a:pt x="131381" y="64188"/>
                  </a:lnTo>
                  <a:lnTo>
                    <a:pt x="203663" y="49076"/>
                  </a:lnTo>
                  <a:lnTo>
                    <a:pt x="249207" y="35896"/>
                  </a:lnTo>
                  <a:lnTo>
                    <a:pt x="307144" y="24057"/>
                  </a:lnTo>
                  <a:lnTo>
                    <a:pt x="365261" y="18927"/>
                  </a:lnTo>
                  <a:lnTo>
                    <a:pt x="411347" y="25872"/>
                  </a:lnTo>
                  <a:lnTo>
                    <a:pt x="416917" y="28186"/>
                  </a:lnTo>
                  <a:lnTo>
                    <a:pt x="416152" y="34149"/>
                  </a:lnTo>
                  <a:lnTo>
                    <a:pt x="408946" y="61274"/>
                  </a:lnTo>
                  <a:lnTo>
                    <a:pt x="399578" y="77868"/>
                  </a:lnTo>
                  <a:lnTo>
                    <a:pt x="399578" y="38425"/>
                  </a:lnTo>
                  <a:lnTo>
                    <a:pt x="383028" y="35391"/>
                  </a:lnTo>
                  <a:lnTo>
                    <a:pt x="365261" y="34697"/>
                  </a:lnTo>
                  <a:lnTo>
                    <a:pt x="362292" y="34581"/>
                  </a:lnTo>
                  <a:lnTo>
                    <a:pt x="337616" y="35992"/>
                  </a:lnTo>
                  <a:lnTo>
                    <a:pt x="279608" y="45044"/>
                  </a:lnTo>
                  <a:lnTo>
                    <a:pt x="227774" y="57940"/>
                  </a:lnTo>
                  <a:lnTo>
                    <a:pt x="208723" y="63925"/>
                  </a:lnTo>
                  <a:lnTo>
                    <a:pt x="145448" y="78759"/>
                  </a:lnTo>
                  <a:lnTo>
                    <a:pt x="131381" y="78689"/>
                  </a:lnTo>
                  <a:lnTo>
                    <a:pt x="107540" y="78569"/>
                  </a:lnTo>
                  <a:lnTo>
                    <a:pt x="94684" y="78504"/>
                  </a:lnTo>
                  <a:lnTo>
                    <a:pt x="55339" y="67649"/>
                  </a:lnTo>
                  <a:lnTo>
                    <a:pt x="26323" y="50685"/>
                  </a:lnTo>
                  <a:lnTo>
                    <a:pt x="26323" y="79271"/>
                  </a:lnTo>
                  <a:lnTo>
                    <a:pt x="14175" y="61783"/>
                  </a:lnTo>
                  <a:lnTo>
                    <a:pt x="3354" y="26421"/>
                  </a:lnTo>
                  <a:lnTo>
                    <a:pt x="0" y="0"/>
                  </a:lnTo>
                  <a:close/>
                </a:path>
                <a:path w="417194" h="162559">
                  <a:moveTo>
                    <a:pt x="26323" y="79271"/>
                  </a:moveTo>
                  <a:lnTo>
                    <a:pt x="26323" y="50685"/>
                  </a:lnTo>
                  <a:lnTo>
                    <a:pt x="34863" y="66364"/>
                  </a:lnTo>
                  <a:lnTo>
                    <a:pt x="46271" y="81260"/>
                  </a:lnTo>
                  <a:lnTo>
                    <a:pt x="77165" y="107921"/>
                  </a:lnTo>
                  <a:lnTo>
                    <a:pt x="136079" y="135370"/>
                  </a:lnTo>
                  <a:lnTo>
                    <a:pt x="203663" y="146611"/>
                  </a:lnTo>
                  <a:lnTo>
                    <a:pt x="204369" y="146682"/>
                  </a:lnTo>
                  <a:lnTo>
                    <a:pt x="261534" y="143079"/>
                  </a:lnTo>
                  <a:lnTo>
                    <a:pt x="312012" y="128826"/>
                  </a:lnTo>
                  <a:lnTo>
                    <a:pt x="353655" y="105572"/>
                  </a:lnTo>
                  <a:lnTo>
                    <a:pt x="383749" y="74908"/>
                  </a:lnTo>
                  <a:lnTo>
                    <a:pt x="399578" y="38425"/>
                  </a:lnTo>
                  <a:lnTo>
                    <a:pt x="399578" y="77868"/>
                  </a:lnTo>
                  <a:lnTo>
                    <a:pt x="373856" y="109243"/>
                  </a:lnTo>
                  <a:lnTo>
                    <a:pt x="315379" y="144356"/>
                  </a:lnTo>
                  <a:lnTo>
                    <a:pt x="243270" y="161309"/>
                  </a:lnTo>
                  <a:lnTo>
                    <a:pt x="203663" y="162324"/>
                  </a:lnTo>
                  <a:lnTo>
                    <a:pt x="153574" y="156089"/>
                  </a:lnTo>
                  <a:lnTo>
                    <a:pt x="107540" y="141771"/>
                  </a:lnTo>
                  <a:lnTo>
                    <a:pt x="67885" y="120551"/>
                  </a:lnTo>
                  <a:lnTo>
                    <a:pt x="36224" y="93524"/>
                  </a:lnTo>
                  <a:lnTo>
                    <a:pt x="26323" y="79271"/>
                  </a:lnTo>
                  <a:close/>
                </a:path>
              </a:pathLst>
            </a:custGeom>
            <a:solidFill>
              <a:srgbClr val="584A4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7" name="object 17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980103" y="8412446"/>
              <a:ext cx="136363" cy="71457"/>
            </a:xfrm>
            <a:prstGeom prst="rect">
              <a:avLst/>
            </a:prstGeom>
          </p:spPr>
        </p:pic>
      </p:grpSp>
      <p:grpSp>
        <p:nvGrpSpPr>
          <p:cNvPr id="18" name="object 18" descr=""/>
          <p:cNvGrpSpPr/>
          <p:nvPr/>
        </p:nvGrpSpPr>
        <p:grpSpPr>
          <a:xfrm>
            <a:off x="15892502" y="7619891"/>
            <a:ext cx="394970" cy="616585"/>
            <a:chOff x="15892502" y="7619891"/>
            <a:chExt cx="394970" cy="616585"/>
          </a:xfrm>
        </p:grpSpPr>
        <p:sp>
          <p:nvSpPr>
            <p:cNvPr id="19" name="object 19" descr=""/>
            <p:cNvSpPr/>
            <p:nvPr/>
          </p:nvSpPr>
          <p:spPr>
            <a:xfrm>
              <a:off x="15920860" y="7917738"/>
              <a:ext cx="366395" cy="247650"/>
            </a:xfrm>
            <a:custGeom>
              <a:avLst/>
              <a:gdLst/>
              <a:ahLst/>
              <a:cxnLst/>
              <a:rect l="l" t="t" r="r" b="b"/>
              <a:pathLst>
                <a:path w="366394" h="247650">
                  <a:moveTo>
                    <a:pt x="199809" y="39509"/>
                  </a:moveTo>
                  <a:lnTo>
                    <a:pt x="180860" y="34823"/>
                  </a:lnTo>
                  <a:lnTo>
                    <a:pt x="135242" y="27813"/>
                  </a:lnTo>
                  <a:lnTo>
                    <a:pt x="79794" y="29121"/>
                  </a:lnTo>
                  <a:lnTo>
                    <a:pt x="31305" y="49314"/>
                  </a:lnTo>
                  <a:lnTo>
                    <a:pt x="42976" y="45466"/>
                  </a:lnTo>
                  <a:lnTo>
                    <a:pt x="76454" y="38239"/>
                  </a:lnTo>
                  <a:lnTo>
                    <a:pt x="129489" y="34099"/>
                  </a:lnTo>
                  <a:lnTo>
                    <a:pt x="199809" y="39509"/>
                  </a:lnTo>
                  <a:close/>
                </a:path>
                <a:path w="366394" h="247650">
                  <a:moveTo>
                    <a:pt x="366229" y="197700"/>
                  </a:moveTo>
                  <a:lnTo>
                    <a:pt x="359041" y="159575"/>
                  </a:lnTo>
                  <a:lnTo>
                    <a:pt x="350393" y="141490"/>
                  </a:lnTo>
                  <a:lnTo>
                    <a:pt x="350393" y="195935"/>
                  </a:lnTo>
                  <a:lnTo>
                    <a:pt x="349504" y="216865"/>
                  </a:lnTo>
                  <a:lnTo>
                    <a:pt x="302463" y="185166"/>
                  </a:lnTo>
                  <a:lnTo>
                    <a:pt x="225221" y="157772"/>
                  </a:lnTo>
                  <a:lnTo>
                    <a:pt x="186423" y="149529"/>
                  </a:lnTo>
                  <a:lnTo>
                    <a:pt x="158051" y="143637"/>
                  </a:lnTo>
                  <a:lnTo>
                    <a:pt x="103276" y="128778"/>
                  </a:lnTo>
                  <a:lnTo>
                    <a:pt x="56324" y="104787"/>
                  </a:lnTo>
                  <a:lnTo>
                    <a:pt x="25971" y="69532"/>
                  </a:lnTo>
                  <a:lnTo>
                    <a:pt x="17399" y="47294"/>
                  </a:lnTo>
                  <a:lnTo>
                    <a:pt x="34836" y="34696"/>
                  </a:lnTo>
                  <a:lnTo>
                    <a:pt x="55486" y="25082"/>
                  </a:lnTo>
                  <a:lnTo>
                    <a:pt x="78905" y="18656"/>
                  </a:lnTo>
                  <a:lnTo>
                    <a:pt x="104597" y="15557"/>
                  </a:lnTo>
                  <a:lnTo>
                    <a:pt x="134454" y="16167"/>
                  </a:lnTo>
                  <a:lnTo>
                    <a:pt x="195376" y="29552"/>
                  </a:lnTo>
                  <a:lnTo>
                    <a:pt x="256616" y="59702"/>
                  </a:lnTo>
                  <a:lnTo>
                    <a:pt x="308114" y="104000"/>
                  </a:lnTo>
                  <a:lnTo>
                    <a:pt x="339217" y="151942"/>
                  </a:lnTo>
                  <a:lnTo>
                    <a:pt x="350393" y="195935"/>
                  </a:lnTo>
                  <a:lnTo>
                    <a:pt x="350393" y="141490"/>
                  </a:lnTo>
                  <a:lnTo>
                    <a:pt x="313220" y="86271"/>
                  </a:lnTo>
                  <a:lnTo>
                    <a:pt x="276682" y="54432"/>
                  </a:lnTo>
                  <a:lnTo>
                    <a:pt x="232422" y="28016"/>
                  </a:lnTo>
                  <a:lnTo>
                    <a:pt x="180251" y="8521"/>
                  </a:lnTo>
                  <a:lnTo>
                    <a:pt x="128663" y="0"/>
                  </a:lnTo>
                  <a:lnTo>
                    <a:pt x="80238" y="2362"/>
                  </a:lnTo>
                  <a:lnTo>
                    <a:pt x="37541" y="15455"/>
                  </a:lnTo>
                  <a:lnTo>
                    <a:pt x="3149" y="39179"/>
                  </a:lnTo>
                  <a:lnTo>
                    <a:pt x="0" y="42278"/>
                  </a:lnTo>
                  <a:lnTo>
                    <a:pt x="1028" y="46545"/>
                  </a:lnTo>
                  <a:lnTo>
                    <a:pt x="17399" y="84378"/>
                  </a:lnTo>
                  <a:lnTo>
                    <a:pt x="45593" y="116268"/>
                  </a:lnTo>
                  <a:lnTo>
                    <a:pt x="97497" y="143383"/>
                  </a:lnTo>
                  <a:lnTo>
                    <a:pt x="154165" y="158889"/>
                  </a:lnTo>
                  <a:lnTo>
                    <a:pt x="192938" y="166903"/>
                  </a:lnTo>
                  <a:lnTo>
                    <a:pt x="202603" y="168910"/>
                  </a:lnTo>
                  <a:lnTo>
                    <a:pt x="270281" y="188036"/>
                  </a:lnTo>
                  <a:lnTo>
                    <a:pt x="306679" y="205511"/>
                  </a:lnTo>
                  <a:lnTo>
                    <a:pt x="348310" y="237655"/>
                  </a:lnTo>
                  <a:lnTo>
                    <a:pt x="357581" y="247561"/>
                  </a:lnTo>
                  <a:lnTo>
                    <a:pt x="361543" y="234594"/>
                  </a:lnTo>
                  <a:lnTo>
                    <a:pt x="366229" y="197700"/>
                  </a:lnTo>
                  <a:close/>
                </a:path>
              </a:pathLst>
            </a:custGeom>
            <a:solidFill>
              <a:srgbClr val="584A4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0" name="object 20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033284" y="7619891"/>
              <a:ext cx="189645" cy="244707"/>
            </a:xfrm>
            <a:prstGeom prst="rect">
              <a:avLst/>
            </a:prstGeom>
          </p:spPr>
        </p:pic>
        <p:sp>
          <p:nvSpPr>
            <p:cNvPr id="21" name="object 21" descr=""/>
            <p:cNvSpPr/>
            <p:nvPr/>
          </p:nvSpPr>
          <p:spPr>
            <a:xfrm>
              <a:off x="15892501" y="7976425"/>
              <a:ext cx="382905" cy="259715"/>
            </a:xfrm>
            <a:custGeom>
              <a:avLst/>
              <a:gdLst/>
              <a:ahLst/>
              <a:cxnLst/>
              <a:rect l="l" t="t" r="r" b="b"/>
              <a:pathLst>
                <a:path w="382905" h="259715">
                  <a:moveTo>
                    <a:pt x="336638" y="215087"/>
                  </a:moveTo>
                  <a:lnTo>
                    <a:pt x="283603" y="225806"/>
                  </a:lnTo>
                  <a:lnTo>
                    <a:pt x="233959" y="228409"/>
                  </a:lnTo>
                  <a:lnTo>
                    <a:pt x="197192" y="226999"/>
                  </a:lnTo>
                  <a:lnTo>
                    <a:pt x="182829" y="225615"/>
                  </a:lnTo>
                  <a:lnTo>
                    <a:pt x="242277" y="235991"/>
                  </a:lnTo>
                  <a:lnTo>
                    <a:pt x="291211" y="231025"/>
                  </a:lnTo>
                  <a:lnTo>
                    <a:pt x="324408" y="220738"/>
                  </a:lnTo>
                  <a:lnTo>
                    <a:pt x="336638" y="215087"/>
                  </a:lnTo>
                  <a:close/>
                </a:path>
                <a:path w="382905" h="259715">
                  <a:moveTo>
                    <a:pt x="382676" y="193941"/>
                  </a:moveTo>
                  <a:lnTo>
                    <a:pt x="378498" y="189560"/>
                  </a:lnTo>
                  <a:lnTo>
                    <a:pt x="362648" y="179552"/>
                  </a:lnTo>
                  <a:lnTo>
                    <a:pt x="362648" y="196291"/>
                  </a:lnTo>
                  <a:lnTo>
                    <a:pt x="333425" y="223380"/>
                  </a:lnTo>
                  <a:lnTo>
                    <a:pt x="293484" y="239356"/>
                  </a:lnTo>
                  <a:lnTo>
                    <a:pt x="245948" y="243878"/>
                  </a:lnTo>
                  <a:lnTo>
                    <a:pt x="193941" y="236575"/>
                  </a:lnTo>
                  <a:lnTo>
                    <a:pt x="140601" y="217081"/>
                  </a:lnTo>
                  <a:lnTo>
                    <a:pt x="82054" y="178930"/>
                  </a:lnTo>
                  <a:lnTo>
                    <a:pt x="39116" y="130009"/>
                  </a:lnTo>
                  <a:lnTo>
                    <a:pt x="21564" y="93154"/>
                  </a:lnTo>
                  <a:lnTo>
                    <a:pt x="15595" y="57061"/>
                  </a:lnTo>
                  <a:lnTo>
                    <a:pt x="35356" y="84302"/>
                  </a:lnTo>
                  <a:lnTo>
                    <a:pt x="67056" y="110121"/>
                  </a:lnTo>
                  <a:lnTo>
                    <a:pt x="113474" y="130822"/>
                  </a:lnTo>
                  <a:lnTo>
                    <a:pt x="177444" y="142760"/>
                  </a:lnTo>
                  <a:lnTo>
                    <a:pt x="197319" y="144957"/>
                  </a:lnTo>
                  <a:lnTo>
                    <a:pt x="222084" y="148704"/>
                  </a:lnTo>
                  <a:lnTo>
                    <a:pt x="279374" y="161010"/>
                  </a:lnTo>
                  <a:lnTo>
                    <a:pt x="330022" y="177761"/>
                  </a:lnTo>
                  <a:lnTo>
                    <a:pt x="362648" y="196291"/>
                  </a:lnTo>
                  <a:lnTo>
                    <a:pt x="362648" y="179552"/>
                  </a:lnTo>
                  <a:lnTo>
                    <a:pt x="283718" y="145910"/>
                  </a:lnTo>
                  <a:lnTo>
                    <a:pt x="225831" y="133400"/>
                  </a:lnTo>
                  <a:lnTo>
                    <a:pt x="178777" y="127114"/>
                  </a:lnTo>
                  <a:lnTo>
                    <a:pt x="106438" y="111810"/>
                  </a:lnTo>
                  <a:lnTo>
                    <a:pt x="59385" y="85267"/>
                  </a:lnTo>
                  <a:lnTo>
                    <a:pt x="32194" y="54279"/>
                  </a:lnTo>
                  <a:lnTo>
                    <a:pt x="19418" y="25628"/>
                  </a:lnTo>
                  <a:lnTo>
                    <a:pt x="11925" y="0"/>
                  </a:lnTo>
                  <a:lnTo>
                    <a:pt x="4330" y="25565"/>
                  </a:lnTo>
                  <a:lnTo>
                    <a:pt x="0" y="62331"/>
                  </a:lnTo>
                  <a:lnTo>
                    <a:pt x="7404" y="100317"/>
                  </a:lnTo>
                  <a:lnTo>
                    <a:pt x="15595" y="117271"/>
                  </a:lnTo>
                  <a:lnTo>
                    <a:pt x="25527" y="137845"/>
                  </a:lnTo>
                  <a:lnTo>
                    <a:pt x="53314" y="173291"/>
                  </a:lnTo>
                  <a:lnTo>
                    <a:pt x="89738" y="204978"/>
                  </a:lnTo>
                  <a:lnTo>
                    <a:pt x="133731" y="231241"/>
                  </a:lnTo>
                  <a:lnTo>
                    <a:pt x="169837" y="245948"/>
                  </a:lnTo>
                  <a:lnTo>
                    <a:pt x="242760" y="259486"/>
                  </a:lnTo>
                  <a:lnTo>
                    <a:pt x="277812" y="258025"/>
                  </a:lnTo>
                  <a:lnTo>
                    <a:pt x="338797" y="238429"/>
                  </a:lnTo>
                  <a:lnTo>
                    <a:pt x="379577" y="199123"/>
                  </a:lnTo>
                  <a:lnTo>
                    <a:pt x="382676" y="193941"/>
                  </a:lnTo>
                  <a:close/>
                </a:path>
              </a:pathLst>
            </a:custGeom>
            <a:solidFill>
              <a:srgbClr val="584A4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2" name="object 22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986088" y="7629100"/>
              <a:ext cx="203665" cy="251330"/>
            </a:xfrm>
            <a:prstGeom prst="rect">
              <a:avLst/>
            </a:prstGeom>
          </p:spPr>
        </p:pic>
      </p:grpSp>
      <p:grpSp>
        <p:nvGrpSpPr>
          <p:cNvPr id="23" name="object 23" descr=""/>
          <p:cNvGrpSpPr/>
          <p:nvPr/>
        </p:nvGrpSpPr>
        <p:grpSpPr>
          <a:xfrm>
            <a:off x="16624293" y="8792398"/>
            <a:ext cx="236854" cy="260985"/>
            <a:chOff x="16624293" y="8792398"/>
            <a:chExt cx="236854" cy="260985"/>
          </a:xfrm>
        </p:grpSpPr>
        <p:pic>
          <p:nvPicPr>
            <p:cNvPr id="24" name="object 24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671496" y="8792398"/>
              <a:ext cx="189636" cy="244709"/>
            </a:xfrm>
            <a:prstGeom prst="rect">
              <a:avLst/>
            </a:prstGeom>
          </p:spPr>
        </p:pic>
        <p:pic>
          <p:nvPicPr>
            <p:cNvPr id="25" name="object 25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6624293" y="8801649"/>
              <a:ext cx="203675" cy="251325"/>
            </a:xfrm>
            <a:prstGeom prst="rect">
              <a:avLst/>
            </a:prstGeom>
          </p:spPr>
        </p:pic>
      </p:grpSp>
      <p:grpSp>
        <p:nvGrpSpPr>
          <p:cNvPr id="26" name="object 26" descr=""/>
          <p:cNvGrpSpPr/>
          <p:nvPr/>
        </p:nvGrpSpPr>
        <p:grpSpPr>
          <a:xfrm>
            <a:off x="16158370" y="7311851"/>
            <a:ext cx="306070" cy="247650"/>
            <a:chOff x="16158370" y="7311851"/>
            <a:chExt cx="306070" cy="247650"/>
          </a:xfrm>
        </p:grpSpPr>
        <p:sp>
          <p:nvSpPr>
            <p:cNvPr id="27" name="object 27" descr=""/>
            <p:cNvSpPr/>
            <p:nvPr/>
          </p:nvSpPr>
          <p:spPr>
            <a:xfrm>
              <a:off x="16158370" y="7311851"/>
              <a:ext cx="297815" cy="182880"/>
            </a:xfrm>
            <a:custGeom>
              <a:avLst/>
              <a:gdLst/>
              <a:ahLst/>
              <a:cxnLst/>
              <a:rect l="l" t="t" r="r" b="b"/>
              <a:pathLst>
                <a:path w="297815" h="182879">
                  <a:moveTo>
                    <a:pt x="0" y="168861"/>
                  </a:moveTo>
                  <a:lnTo>
                    <a:pt x="3918" y="128145"/>
                  </a:lnTo>
                  <a:lnTo>
                    <a:pt x="23797" y="87988"/>
                  </a:lnTo>
                  <a:lnTo>
                    <a:pt x="57396" y="51597"/>
                  </a:lnTo>
                  <a:lnTo>
                    <a:pt x="102469" y="22179"/>
                  </a:lnTo>
                  <a:lnTo>
                    <a:pt x="158542" y="2921"/>
                  </a:lnTo>
                  <a:lnTo>
                    <a:pt x="210410" y="94"/>
                  </a:lnTo>
                  <a:lnTo>
                    <a:pt x="212151" y="0"/>
                  </a:lnTo>
                  <a:lnTo>
                    <a:pt x="258162" y="12900"/>
                  </a:lnTo>
                  <a:lnTo>
                    <a:pt x="291440" y="41108"/>
                  </a:lnTo>
                  <a:lnTo>
                    <a:pt x="297521" y="49758"/>
                  </a:lnTo>
                  <a:lnTo>
                    <a:pt x="287007" y="50758"/>
                  </a:lnTo>
                  <a:lnTo>
                    <a:pt x="274767" y="52861"/>
                  </a:lnTo>
                  <a:lnTo>
                    <a:pt x="274767" y="40107"/>
                  </a:lnTo>
                  <a:lnTo>
                    <a:pt x="262278" y="29567"/>
                  </a:lnTo>
                  <a:lnTo>
                    <a:pt x="210410" y="12195"/>
                  </a:lnTo>
                  <a:lnTo>
                    <a:pt x="185421" y="11789"/>
                  </a:lnTo>
                  <a:lnTo>
                    <a:pt x="159592" y="15231"/>
                  </a:lnTo>
                  <a:lnTo>
                    <a:pt x="107921" y="33183"/>
                  </a:lnTo>
                  <a:lnTo>
                    <a:pt x="65857" y="60451"/>
                  </a:lnTo>
                  <a:lnTo>
                    <a:pt x="33855" y="95088"/>
                  </a:lnTo>
                  <a:lnTo>
                    <a:pt x="16287" y="129903"/>
                  </a:lnTo>
                  <a:lnTo>
                    <a:pt x="11827" y="163996"/>
                  </a:lnTo>
                  <a:lnTo>
                    <a:pt x="11827" y="176481"/>
                  </a:lnTo>
                  <a:lnTo>
                    <a:pt x="3918" y="173848"/>
                  </a:lnTo>
                  <a:lnTo>
                    <a:pt x="3550" y="173725"/>
                  </a:lnTo>
                  <a:lnTo>
                    <a:pt x="411" y="172274"/>
                  </a:lnTo>
                  <a:lnTo>
                    <a:pt x="0" y="168861"/>
                  </a:lnTo>
                  <a:close/>
                </a:path>
                <a:path w="297815" h="182879">
                  <a:moveTo>
                    <a:pt x="11827" y="176481"/>
                  </a:moveTo>
                  <a:lnTo>
                    <a:pt x="11827" y="163996"/>
                  </a:lnTo>
                  <a:lnTo>
                    <a:pt x="29615" y="169298"/>
                  </a:lnTo>
                  <a:lnTo>
                    <a:pt x="46024" y="170333"/>
                  </a:lnTo>
                  <a:lnTo>
                    <a:pt x="84815" y="160132"/>
                  </a:lnTo>
                  <a:lnTo>
                    <a:pt x="120818" y="137283"/>
                  </a:lnTo>
                  <a:lnTo>
                    <a:pt x="155468" y="108564"/>
                  </a:lnTo>
                  <a:lnTo>
                    <a:pt x="161321" y="103491"/>
                  </a:lnTo>
                  <a:lnTo>
                    <a:pt x="167230" y="98430"/>
                  </a:lnTo>
                  <a:lnTo>
                    <a:pt x="207220" y="68149"/>
                  </a:lnTo>
                  <a:lnTo>
                    <a:pt x="255417" y="44999"/>
                  </a:lnTo>
                  <a:lnTo>
                    <a:pt x="274767" y="40107"/>
                  </a:lnTo>
                  <a:lnTo>
                    <a:pt x="274767" y="52861"/>
                  </a:lnTo>
                  <a:lnTo>
                    <a:pt x="270248" y="53638"/>
                  </a:lnTo>
                  <a:lnTo>
                    <a:pt x="247338" y="61098"/>
                  </a:lnTo>
                  <a:lnTo>
                    <a:pt x="186794" y="98050"/>
                  </a:lnTo>
                  <a:lnTo>
                    <a:pt x="145841" y="132881"/>
                  </a:lnTo>
                  <a:lnTo>
                    <a:pt x="127809" y="147365"/>
                  </a:lnTo>
                  <a:lnTo>
                    <a:pt x="109272" y="160411"/>
                  </a:lnTo>
                  <a:lnTo>
                    <a:pt x="90131" y="171175"/>
                  </a:lnTo>
                  <a:lnTo>
                    <a:pt x="67795" y="179493"/>
                  </a:lnTo>
                  <a:lnTo>
                    <a:pt x="46024" y="182682"/>
                  </a:lnTo>
                  <a:lnTo>
                    <a:pt x="24661" y="180755"/>
                  </a:lnTo>
                  <a:lnTo>
                    <a:pt x="11827" y="176481"/>
                  </a:lnTo>
                  <a:close/>
                </a:path>
              </a:pathLst>
            </a:custGeom>
            <a:solidFill>
              <a:srgbClr val="584A4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8" name="object 28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178063" y="7359648"/>
              <a:ext cx="74301" cy="108569"/>
            </a:xfrm>
            <a:prstGeom prst="rect">
              <a:avLst/>
            </a:prstGeom>
          </p:spPr>
        </p:pic>
        <p:sp>
          <p:nvSpPr>
            <p:cNvPr id="29" name="object 29" descr=""/>
            <p:cNvSpPr/>
            <p:nvPr/>
          </p:nvSpPr>
          <p:spPr>
            <a:xfrm>
              <a:off x="16161077" y="7366023"/>
              <a:ext cx="303530" cy="193675"/>
            </a:xfrm>
            <a:custGeom>
              <a:avLst/>
              <a:gdLst/>
              <a:ahLst/>
              <a:cxnLst/>
              <a:rect l="l" t="t" r="r" b="b"/>
              <a:pathLst>
                <a:path w="303530" h="193675">
                  <a:moveTo>
                    <a:pt x="0" y="136089"/>
                  </a:moveTo>
                  <a:lnTo>
                    <a:pt x="19340" y="143719"/>
                  </a:lnTo>
                  <a:lnTo>
                    <a:pt x="43117" y="149494"/>
                  </a:lnTo>
                  <a:lnTo>
                    <a:pt x="75201" y="147505"/>
                  </a:lnTo>
                  <a:lnTo>
                    <a:pt x="114004" y="131157"/>
                  </a:lnTo>
                  <a:lnTo>
                    <a:pt x="157940" y="93858"/>
                  </a:lnTo>
                  <a:lnTo>
                    <a:pt x="184262" y="67836"/>
                  </a:lnTo>
                  <a:lnTo>
                    <a:pt x="219583" y="38121"/>
                  </a:lnTo>
                  <a:lnTo>
                    <a:pt x="257525" y="12938"/>
                  </a:lnTo>
                  <a:lnTo>
                    <a:pt x="291714" y="510"/>
                  </a:lnTo>
                  <a:lnTo>
                    <a:pt x="296383" y="0"/>
                  </a:lnTo>
                  <a:lnTo>
                    <a:pt x="298089" y="4374"/>
                  </a:lnTo>
                  <a:lnTo>
                    <a:pt x="303258" y="25670"/>
                  </a:lnTo>
                  <a:lnTo>
                    <a:pt x="302895" y="48284"/>
                  </a:lnTo>
                  <a:lnTo>
                    <a:pt x="297074" y="71653"/>
                  </a:lnTo>
                  <a:lnTo>
                    <a:pt x="289829" y="86886"/>
                  </a:lnTo>
                  <a:lnTo>
                    <a:pt x="289829" y="52445"/>
                  </a:lnTo>
                  <a:lnTo>
                    <a:pt x="288301" y="13514"/>
                  </a:lnTo>
                  <a:lnTo>
                    <a:pt x="244921" y="34930"/>
                  </a:lnTo>
                  <a:lnTo>
                    <a:pt x="208528" y="62776"/>
                  </a:lnTo>
                  <a:lnTo>
                    <a:pt x="177784" y="90943"/>
                  </a:lnTo>
                  <a:lnTo>
                    <a:pt x="166943" y="102135"/>
                  </a:lnTo>
                  <a:lnTo>
                    <a:pt x="129083" y="135888"/>
                  </a:lnTo>
                  <a:lnTo>
                    <a:pt x="94179" y="154640"/>
                  </a:lnTo>
                  <a:lnTo>
                    <a:pt x="63154" y="161865"/>
                  </a:lnTo>
                  <a:lnTo>
                    <a:pt x="36935" y="161039"/>
                  </a:lnTo>
                  <a:lnTo>
                    <a:pt x="36935" y="173632"/>
                  </a:lnTo>
                  <a:lnTo>
                    <a:pt x="12141" y="152958"/>
                  </a:lnTo>
                  <a:lnTo>
                    <a:pt x="0" y="136089"/>
                  </a:lnTo>
                  <a:close/>
                </a:path>
                <a:path w="303530" h="193675">
                  <a:moveTo>
                    <a:pt x="36935" y="173632"/>
                  </a:moveTo>
                  <a:lnTo>
                    <a:pt x="36935" y="161039"/>
                  </a:lnTo>
                  <a:lnTo>
                    <a:pt x="48636" y="168613"/>
                  </a:lnTo>
                  <a:lnTo>
                    <a:pt x="62008" y="174571"/>
                  </a:lnTo>
                  <a:lnTo>
                    <a:pt x="76887" y="178833"/>
                  </a:lnTo>
                  <a:lnTo>
                    <a:pt x="93112" y="181321"/>
                  </a:lnTo>
                  <a:lnTo>
                    <a:pt x="114004" y="181608"/>
                  </a:lnTo>
                  <a:lnTo>
                    <a:pt x="118021" y="181663"/>
                  </a:lnTo>
                  <a:lnTo>
                    <a:pt x="143756" y="178190"/>
                  </a:lnTo>
                  <a:lnTo>
                    <a:pt x="195208" y="160333"/>
                  </a:lnTo>
                  <a:lnTo>
                    <a:pt x="240805" y="129953"/>
                  </a:lnTo>
                  <a:lnTo>
                    <a:pt x="273171" y="92624"/>
                  </a:lnTo>
                  <a:lnTo>
                    <a:pt x="289829" y="52445"/>
                  </a:lnTo>
                  <a:lnTo>
                    <a:pt x="289829" y="86886"/>
                  </a:lnTo>
                  <a:lnTo>
                    <a:pt x="250246" y="137952"/>
                  </a:lnTo>
                  <a:lnTo>
                    <a:pt x="200661" y="171278"/>
                  </a:lnTo>
                  <a:lnTo>
                    <a:pt x="144899" y="190449"/>
                  </a:lnTo>
                  <a:lnTo>
                    <a:pt x="94179" y="193301"/>
                  </a:lnTo>
                  <a:lnTo>
                    <a:pt x="93112" y="193361"/>
                  </a:lnTo>
                  <a:lnTo>
                    <a:pt x="91477" y="193453"/>
                  </a:lnTo>
                  <a:lnTo>
                    <a:pt x="45517" y="180789"/>
                  </a:lnTo>
                  <a:lnTo>
                    <a:pt x="36935" y="173632"/>
                  </a:lnTo>
                  <a:close/>
                </a:path>
              </a:pathLst>
            </a:custGeom>
            <a:solidFill>
              <a:srgbClr val="584A4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0" name="object 30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6381687" y="7404488"/>
              <a:ext cx="66867" cy="99879"/>
            </a:xfrm>
            <a:prstGeom prst="rect">
              <a:avLst/>
            </a:prstGeom>
          </p:spPr>
        </p:pic>
      </p:grpSp>
      <p:grpSp>
        <p:nvGrpSpPr>
          <p:cNvPr id="31" name="object 31" descr=""/>
          <p:cNvGrpSpPr/>
          <p:nvPr/>
        </p:nvGrpSpPr>
        <p:grpSpPr>
          <a:xfrm>
            <a:off x="15936151" y="6892455"/>
            <a:ext cx="450215" cy="366395"/>
            <a:chOff x="15936151" y="6892455"/>
            <a:chExt cx="450215" cy="366395"/>
          </a:xfrm>
        </p:grpSpPr>
        <p:sp>
          <p:nvSpPr>
            <p:cNvPr id="32" name="object 32" descr=""/>
            <p:cNvSpPr/>
            <p:nvPr/>
          </p:nvSpPr>
          <p:spPr>
            <a:xfrm>
              <a:off x="15936151" y="6892455"/>
              <a:ext cx="437515" cy="271145"/>
            </a:xfrm>
            <a:custGeom>
              <a:avLst/>
              <a:gdLst/>
              <a:ahLst/>
              <a:cxnLst/>
              <a:rect l="l" t="t" r="r" b="b"/>
              <a:pathLst>
                <a:path w="437515" h="271145">
                  <a:moveTo>
                    <a:pt x="0" y="250918"/>
                  </a:moveTo>
                  <a:lnTo>
                    <a:pt x="809" y="211053"/>
                  </a:lnTo>
                  <a:lnTo>
                    <a:pt x="12555" y="170780"/>
                  </a:lnTo>
                  <a:lnTo>
                    <a:pt x="34269" y="131509"/>
                  </a:lnTo>
                  <a:lnTo>
                    <a:pt x="64982" y="94648"/>
                  </a:lnTo>
                  <a:lnTo>
                    <a:pt x="103724" y="61608"/>
                  </a:lnTo>
                  <a:lnTo>
                    <a:pt x="149525" y="33799"/>
                  </a:lnTo>
                  <a:lnTo>
                    <a:pt x="204492" y="11780"/>
                  </a:lnTo>
                  <a:lnTo>
                    <a:pt x="259035" y="584"/>
                  </a:lnTo>
                  <a:lnTo>
                    <a:pt x="304322" y="74"/>
                  </a:lnTo>
                  <a:lnTo>
                    <a:pt x="310913" y="0"/>
                  </a:lnTo>
                  <a:lnTo>
                    <a:pt x="357883" y="9816"/>
                  </a:lnTo>
                  <a:lnTo>
                    <a:pt x="397705" y="29823"/>
                  </a:lnTo>
                  <a:lnTo>
                    <a:pt x="428137" y="59808"/>
                  </a:lnTo>
                  <a:lnTo>
                    <a:pt x="437199" y="72460"/>
                  </a:lnTo>
                  <a:lnTo>
                    <a:pt x="421723" y="74010"/>
                  </a:lnTo>
                  <a:lnTo>
                    <a:pt x="403579" y="77262"/>
                  </a:lnTo>
                  <a:lnTo>
                    <a:pt x="403579" y="58455"/>
                  </a:lnTo>
                  <a:lnTo>
                    <a:pt x="385074" y="43073"/>
                  </a:lnTo>
                  <a:lnTo>
                    <a:pt x="337119" y="22599"/>
                  </a:lnTo>
                  <a:lnTo>
                    <a:pt x="274532" y="17615"/>
                  </a:lnTo>
                  <a:lnTo>
                    <a:pt x="271655" y="17588"/>
                  </a:lnTo>
                  <a:lnTo>
                    <a:pt x="233627" y="22934"/>
                  </a:lnTo>
                  <a:lnTo>
                    <a:pt x="195323" y="33771"/>
                  </a:lnTo>
                  <a:lnTo>
                    <a:pt x="157665" y="49903"/>
                  </a:lnTo>
                  <a:lnTo>
                    <a:pt x="95942" y="90518"/>
                  </a:lnTo>
                  <a:lnTo>
                    <a:pt x="49135" y="141858"/>
                  </a:lnTo>
                  <a:lnTo>
                    <a:pt x="23606" y="193338"/>
                  </a:lnTo>
                  <a:lnTo>
                    <a:pt x="17378" y="243582"/>
                  </a:lnTo>
                  <a:lnTo>
                    <a:pt x="17378" y="261991"/>
                  </a:lnTo>
                  <a:lnTo>
                    <a:pt x="5276" y="258058"/>
                  </a:lnTo>
                  <a:lnTo>
                    <a:pt x="809" y="256013"/>
                  </a:lnTo>
                  <a:lnTo>
                    <a:pt x="647" y="255939"/>
                  </a:lnTo>
                  <a:lnTo>
                    <a:pt x="0" y="250918"/>
                  </a:lnTo>
                  <a:close/>
                </a:path>
                <a:path w="437515" h="271145">
                  <a:moveTo>
                    <a:pt x="17378" y="261991"/>
                  </a:moveTo>
                  <a:lnTo>
                    <a:pt x="17378" y="243582"/>
                  </a:lnTo>
                  <a:lnTo>
                    <a:pt x="43633" y="251239"/>
                  </a:lnTo>
                  <a:lnTo>
                    <a:pt x="67948" y="252613"/>
                  </a:lnTo>
                  <a:lnTo>
                    <a:pt x="124888" y="237207"/>
                  </a:lnTo>
                  <a:lnTo>
                    <a:pt x="177712" y="203180"/>
                  </a:lnTo>
                  <a:lnTo>
                    <a:pt x="245698" y="145472"/>
                  </a:lnTo>
                  <a:lnTo>
                    <a:pt x="254382" y="138042"/>
                  </a:lnTo>
                  <a:lnTo>
                    <a:pt x="304322" y="100440"/>
                  </a:lnTo>
                  <a:lnTo>
                    <a:pt x="341855" y="79333"/>
                  </a:lnTo>
                  <a:lnTo>
                    <a:pt x="403579" y="58455"/>
                  </a:lnTo>
                  <a:lnTo>
                    <a:pt x="403579" y="77262"/>
                  </a:lnTo>
                  <a:lnTo>
                    <a:pt x="397705" y="78315"/>
                  </a:lnTo>
                  <a:lnTo>
                    <a:pt x="397050" y="78433"/>
                  </a:lnTo>
                  <a:lnTo>
                    <a:pt x="363361" y="89667"/>
                  </a:lnTo>
                  <a:lnTo>
                    <a:pt x="322055" y="110751"/>
                  </a:lnTo>
                  <a:lnTo>
                    <a:pt x="274532" y="144722"/>
                  </a:lnTo>
                  <a:lnTo>
                    <a:pt x="214521" y="196441"/>
                  </a:lnTo>
                  <a:lnTo>
                    <a:pt x="188088" y="217974"/>
                  </a:lnTo>
                  <a:lnTo>
                    <a:pt x="160905" y="237389"/>
                  </a:lnTo>
                  <a:lnTo>
                    <a:pt x="132813" y="253428"/>
                  </a:lnTo>
                  <a:lnTo>
                    <a:pt x="99995" y="265883"/>
                  </a:lnTo>
                  <a:lnTo>
                    <a:pt x="67948" y="270800"/>
                  </a:lnTo>
                  <a:lnTo>
                    <a:pt x="36449" y="268188"/>
                  </a:lnTo>
                  <a:lnTo>
                    <a:pt x="17378" y="261991"/>
                  </a:lnTo>
                  <a:close/>
                </a:path>
              </a:pathLst>
            </a:custGeom>
            <a:solidFill>
              <a:srgbClr val="584A4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3" name="object 33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5965024" y="6964052"/>
              <a:ext cx="108431" cy="160647"/>
            </a:xfrm>
            <a:prstGeom prst="rect">
              <a:avLst/>
            </a:prstGeom>
          </p:spPr>
        </p:pic>
        <p:sp>
          <p:nvSpPr>
            <p:cNvPr id="34" name="object 34" descr=""/>
            <p:cNvSpPr/>
            <p:nvPr/>
          </p:nvSpPr>
          <p:spPr>
            <a:xfrm>
              <a:off x="15940348" y="6971447"/>
              <a:ext cx="445770" cy="287655"/>
            </a:xfrm>
            <a:custGeom>
              <a:avLst/>
              <a:gdLst/>
              <a:ahLst/>
              <a:cxnLst/>
              <a:rect l="l" t="t" r="r" b="b"/>
              <a:pathLst>
                <a:path w="445769" h="287654">
                  <a:moveTo>
                    <a:pt x="0" y="203408"/>
                  </a:moveTo>
                  <a:lnTo>
                    <a:pt x="28579" y="214412"/>
                  </a:lnTo>
                  <a:lnTo>
                    <a:pt x="55597" y="221663"/>
                  </a:lnTo>
                  <a:lnTo>
                    <a:pt x="84965" y="222585"/>
                  </a:lnTo>
                  <a:lnTo>
                    <a:pt x="88450" y="222694"/>
                  </a:lnTo>
                  <a:lnTo>
                    <a:pt x="132682" y="212758"/>
                  </a:lnTo>
                  <a:lnTo>
                    <a:pt x="180284" y="186682"/>
                  </a:lnTo>
                  <a:lnTo>
                    <a:pt x="232281" y="139580"/>
                  </a:lnTo>
                  <a:lnTo>
                    <a:pt x="261752" y="109548"/>
                  </a:lnTo>
                  <a:lnTo>
                    <a:pt x="300875" y="74407"/>
                  </a:lnTo>
                  <a:lnTo>
                    <a:pt x="344884" y="40398"/>
                  </a:lnTo>
                  <a:lnTo>
                    <a:pt x="389011" y="13764"/>
                  </a:lnTo>
                  <a:lnTo>
                    <a:pt x="428495" y="744"/>
                  </a:lnTo>
                  <a:lnTo>
                    <a:pt x="435356" y="0"/>
                  </a:lnTo>
                  <a:lnTo>
                    <a:pt x="437905" y="6414"/>
                  </a:lnTo>
                  <a:lnTo>
                    <a:pt x="445732" y="37735"/>
                  </a:lnTo>
                  <a:lnTo>
                    <a:pt x="445420" y="71045"/>
                  </a:lnTo>
                  <a:lnTo>
                    <a:pt x="437081" y="105533"/>
                  </a:lnTo>
                  <a:lnTo>
                    <a:pt x="428495" y="123935"/>
                  </a:lnTo>
                  <a:lnTo>
                    <a:pt x="428495" y="57652"/>
                  </a:lnTo>
                  <a:lnTo>
                    <a:pt x="423586" y="19928"/>
                  </a:lnTo>
                  <a:lnTo>
                    <a:pt x="383920" y="36807"/>
                  </a:lnTo>
                  <a:lnTo>
                    <a:pt x="333338" y="71339"/>
                  </a:lnTo>
                  <a:lnTo>
                    <a:pt x="282179" y="115101"/>
                  </a:lnTo>
                  <a:lnTo>
                    <a:pt x="245658" y="151742"/>
                  </a:lnTo>
                  <a:lnTo>
                    <a:pt x="201001" y="193762"/>
                  </a:lnTo>
                  <a:lnTo>
                    <a:pt x="158857" y="220951"/>
                  </a:lnTo>
                  <a:lnTo>
                    <a:pt x="119940" y="235936"/>
                  </a:lnTo>
                  <a:lnTo>
                    <a:pt x="84965" y="241347"/>
                  </a:lnTo>
                  <a:lnTo>
                    <a:pt x="55597" y="239861"/>
                  </a:lnTo>
                  <a:lnTo>
                    <a:pt x="54647" y="239813"/>
                  </a:lnTo>
                  <a:lnTo>
                    <a:pt x="54647" y="260725"/>
                  </a:lnTo>
                  <a:lnTo>
                    <a:pt x="48602" y="257739"/>
                  </a:lnTo>
                  <a:lnTo>
                    <a:pt x="18045" y="228162"/>
                  </a:lnTo>
                  <a:lnTo>
                    <a:pt x="0" y="203408"/>
                  </a:lnTo>
                  <a:close/>
                </a:path>
                <a:path w="445769" h="287654">
                  <a:moveTo>
                    <a:pt x="54647" y="260725"/>
                  </a:moveTo>
                  <a:lnTo>
                    <a:pt x="54647" y="239813"/>
                  </a:lnTo>
                  <a:lnTo>
                    <a:pt x="71967" y="250861"/>
                  </a:lnTo>
                  <a:lnTo>
                    <a:pt x="91732" y="259507"/>
                  </a:lnTo>
                  <a:lnTo>
                    <a:pt x="113706" y="265637"/>
                  </a:lnTo>
                  <a:lnTo>
                    <a:pt x="137658" y="269138"/>
                  </a:lnTo>
                  <a:lnTo>
                    <a:pt x="158857" y="269293"/>
                  </a:lnTo>
                  <a:lnTo>
                    <a:pt x="174352" y="269407"/>
                  </a:lnTo>
                  <a:lnTo>
                    <a:pt x="212234" y="264028"/>
                  </a:lnTo>
                  <a:lnTo>
                    <a:pt x="250381" y="253205"/>
                  </a:lnTo>
                  <a:lnTo>
                    <a:pt x="287870" y="237145"/>
                  </a:lnTo>
                  <a:lnTo>
                    <a:pt x="333338" y="209146"/>
                  </a:lnTo>
                  <a:lnTo>
                    <a:pt x="372874" y="174370"/>
                  </a:lnTo>
                  <a:lnTo>
                    <a:pt x="402069" y="136672"/>
                  </a:lnTo>
                  <a:lnTo>
                    <a:pt x="420966" y="97167"/>
                  </a:lnTo>
                  <a:lnTo>
                    <a:pt x="428495" y="57652"/>
                  </a:lnTo>
                  <a:lnTo>
                    <a:pt x="428495" y="123935"/>
                  </a:lnTo>
                  <a:lnTo>
                    <a:pt x="397733" y="173403"/>
                  </a:lnTo>
                  <a:lnTo>
                    <a:pt x="368728" y="203682"/>
                  </a:lnTo>
                  <a:lnTo>
                    <a:pt x="334567" y="230533"/>
                  </a:lnTo>
                  <a:lnTo>
                    <a:pt x="296010" y="253269"/>
                  </a:lnTo>
                  <a:lnTo>
                    <a:pt x="241368" y="275149"/>
                  </a:lnTo>
                  <a:lnTo>
                    <a:pt x="187069" y="286334"/>
                  </a:lnTo>
                  <a:lnTo>
                    <a:pt x="137658" y="286996"/>
                  </a:lnTo>
                  <a:lnTo>
                    <a:pt x="135351" y="287027"/>
                  </a:lnTo>
                  <a:lnTo>
                    <a:pt x="88450" y="277427"/>
                  </a:lnTo>
                  <a:lnTo>
                    <a:pt x="54647" y="260725"/>
                  </a:lnTo>
                  <a:close/>
                </a:path>
              </a:pathLst>
            </a:custGeom>
            <a:solidFill>
              <a:srgbClr val="584A4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5" name="object 35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6265409" y="7028174"/>
              <a:ext cx="97526" cy="147779"/>
            </a:xfrm>
            <a:prstGeom prst="rect">
              <a:avLst/>
            </a:prstGeom>
          </p:spPr>
        </p:pic>
      </p:grpSp>
      <p:sp>
        <p:nvSpPr>
          <p:cNvPr id="36" name="object 36" descr=""/>
          <p:cNvSpPr/>
          <p:nvPr/>
        </p:nvSpPr>
        <p:spPr>
          <a:xfrm>
            <a:off x="16617951" y="6980046"/>
            <a:ext cx="330200" cy="232410"/>
          </a:xfrm>
          <a:custGeom>
            <a:avLst/>
            <a:gdLst/>
            <a:ahLst/>
            <a:cxnLst/>
            <a:rect l="l" t="t" r="r" b="b"/>
            <a:pathLst>
              <a:path w="330200" h="232409">
                <a:moveTo>
                  <a:pt x="157899" y="17411"/>
                </a:moveTo>
                <a:lnTo>
                  <a:pt x="142443" y="18707"/>
                </a:lnTo>
                <a:lnTo>
                  <a:pt x="106337" y="25057"/>
                </a:lnTo>
                <a:lnTo>
                  <a:pt x="64922" y="40144"/>
                </a:lnTo>
                <a:lnTo>
                  <a:pt x="33553" y="67665"/>
                </a:lnTo>
                <a:lnTo>
                  <a:pt x="41351" y="61810"/>
                </a:lnTo>
                <a:lnTo>
                  <a:pt x="64719" y="47853"/>
                </a:lnTo>
                <a:lnTo>
                  <a:pt x="103593" y="31242"/>
                </a:lnTo>
                <a:lnTo>
                  <a:pt x="157899" y="17411"/>
                </a:lnTo>
                <a:close/>
              </a:path>
              <a:path w="330200" h="232409">
                <a:moveTo>
                  <a:pt x="299161" y="166192"/>
                </a:moveTo>
                <a:lnTo>
                  <a:pt x="261975" y="187744"/>
                </a:lnTo>
                <a:lnTo>
                  <a:pt x="225259" y="202336"/>
                </a:lnTo>
                <a:lnTo>
                  <a:pt x="197231" y="210629"/>
                </a:lnTo>
                <a:lnTo>
                  <a:pt x="186067" y="213258"/>
                </a:lnTo>
                <a:lnTo>
                  <a:pt x="233451" y="205943"/>
                </a:lnTo>
                <a:lnTo>
                  <a:pt x="269024" y="189763"/>
                </a:lnTo>
                <a:lnTo>
                  <a:pt x="291401" y="173558"/>
                </a:lnTo>
                <a:lnTo>
                  <a:pt x="299161" y="166192"/>
                </a:lnTo>
                <a:close/>
              </a:path>
              <a:path w="330200" h="232409">
                <a:moveTo>
                  <a:pt x="328447" y="138582"/>
                </a:moveTo>
                <a:lnTo>
                  <a:pt x="324192" y="136359"/>
                </a:lnTo>
                <a:lnTo>
                  <a:pt x="313969" y="133883"/>
                </a:lnTo>
                <a:lnTo>
                  <a:pt x="313969" y="145465"/>
                </a:lnTo>
                <a:lnTo>
                  <a:pt x="293306" y="179374"/>
                </a:lnTo>
                <a:lnTo>
                  <a:pt x="256489" y="204089"/>
                </a:lnTo>
                <a:lnTo>
                  <a:pt x="207949" y="217538"/>
                </a:lnTo>
                <a:lnTo>
                  <a:pt x="152107" y="217601"/>
                </a:lnTo>
                <a:lnTo>
                  <a:pt x="124383" y="212293"/>
                </a:lnTo>
                <a:lnTo>
                  <a:pt x="74498" y="192176"/>
                </a:lnTo>
                <a:lnTo>
                  <a:pt x="41173" y="166573"/>
                </a:lnTo>
                <a:lnTo>
                  <a:pt x="17272" y="128892"/>
                </a:lnTo>
                <a:lnTo>
                  <a:pt x="39090" y="144399"/>
                </a:lnTo>
                <a:lnTo>
                  <a:pt x="69519" y="155778"/>
                </a:lnTo>
                <a:lnTo>
                  <a:pt x="109728" y="159550"/>
                </a:lnTo>
                <a:lnTo>
                  <a:pt x="160921" y="152234"/>
                </a:lnTo>
                <a:lnTo>
                  <a:pt x="176441" y="148844"/>
                </a:lnTo>
                <a:lnTo>
                  <a:pt x="196037" y="145364"/>
                </a:lnTo>
                <a:lnTo>
                  <a:pt x="218427" y="142278"/>
                </a:lnTo>
                <a:lnTo>
                  <a:pt x="242316" y="140030"/>
                </a:lnTo>
                <a:lnTo>
                  <a:pt x="265061" y="139166"/>
                </a:lnTo>
                <a:lnTo>
                  <a:pt x="265823" y="139192"/>
                </a:lnTo>
                <a:lnTo>
                  <a:pt x="284708" y="139788"/>
                </a:lnTo>
                <a:lnTo>
                  <a:pt x="301078" y="141897"/>
                </a:lnTo>
                <a:lnTo>
                  <a:pt x="313969" y="145465"/>
                </a:lnTo>
                <a:lnTo>
                  <a:pt x="313969" y="133883"/>
                </a:lnTo>
                <a:lnTo>
                  <a:pt x="288620" y="127736"/>
                </a:lnTo>
                <a:lnTo>
                  <a:pt x="265061" y="127609"/>
                </a:lnTo>
                <a:lnTo>
                  <a:pt x="241731" y="127596"/>
                </a:lnTo>
                <a:lnTo>
                  <a:pt x="194970" y="132892"/>
                </a:lnTo>
                <a:lnTo>
                  <a:pt x="157937" y="140131"/>
                </a:lnTo>
                <a:lnTo>
                  <a:pt x="99593" y="147015"/>
                </a:lnTo>
                <a:lnTo>
                  <a:pt x="57416" y="139001"/>
                </a:lnTo>
                <a:lnTo>
                  <a:pt x="29057" y="122580"/>
                </a:lnTo>
                <a:lnTo>
                  <a:pt x="12141" y="104228"/>
                </a:lnTo>
                <a:lnTo>
                  <a:pt x="0" y="86918"/>
                </a:lnTo>
                <a:lnTo>
                  <a:pt x="774" y="108038"/>
                </a:lnTo>
                <a:lnTo>
                  <a:pt x="13423" y="150507"/>
                </a:lnTo>
                <a:lnTo>
                  <a:pt x="45300" y="187198"/>
                </a:lnTo>
                <a:lnTo>
                  <a:pt x="92367" y="214782"/>
                </a:lnTo>
                <a:lnTo>
                  <a:pt x="150545" y="229958"/>
                </a:lnTo>
                <a:lnTo>
                  <a:pt x="181444" y="231851"/>
                </a:lnTo>
                <a:lnTo>
                  <a:pt x="211442" y="229654"/>
                </a:lnTo>
                <a:lnTo>
                  <a:pt x="265823" y="213487"/>
                </a:lnTo>
                <a:lnTo>
                  <a:pt x="306743" y="183235"/>
                </a:lnTo>
                <a:lnTo>
                  <a:pt x="313969" y="172707"/>
                </a:lnTo>
                <a:lnTo>
                  <a:pt x="319798" y="164236"/>
                </a:lnTo>
                <a:lnTo>
                  <a:pt x="327431" y="143243"/>
                </a:lnTo>
                <a:lnTo>
                  <a:pt x="328447" y="138582"/>
                </a:lnTo>
                <a:close/>
              </a:path>
              <a:path w="330200" h="232409">
                <a:moveTo>
                  <a:pt x="329628" y="133908"/>
                </a:moveTo>
                <a:lnTo>
                  <a:pt x="329311" y="123164"/>
                </a:lnTo>
                <a:lnTo>
                  <a:pt x="316979" y="80416"/>
                </a:lnTo>
                <a:lnTo>
                  <a:pt x="315734" y="78981"/>
                </a:lnTo>
                <a:lnTo>
                  <a:pt x="315734" y="112864"/>
                </a:lnTo>
                <a:lnTo>
                  <a:pt x="296545" y="106108"/>
                </a:lnTo>
                <a:lnTo>
                  <a:pt x="272249" y="100977"/>
                </a:lnTo>
                <a:lnTo>
                  <a:pt x="242557" y="98577"/>
                </a:lnTo>
                <a:lnTo>
                  <a:pt x="207124" y="100012"/>
                </a:lnTo>
                <a:lnTo>
                  <a:pt x="199364" y="100825"/>
                </a:lnTo>
                <a:lnTo>
                  <a:pt x="191516" y="101727"/>
                </a:lnTo>
                <a:lnTo>
                  <a:pt x="183654" y="102692"/>
                </a:lnTo>
                <a:lnTo>
                  <a:pt x="177393" y="103492"/>
                </a:lnTo>
                <a:lnTo>
                  <a:pt x="152984" y="106451"/>
                </a:lnTo>
                <a:lnTo>
                  <a:pt x="152044" y="106527"/>
                </a:lnTo>
                <a:lnTo>
                  <a:pt x="130429" y="108508"/>
                </a:lnTo>
                <a:lnTo>
                  <a:pt x="126860" y="108623"/>
                </a:lnTo>
                <a:lnTo>
                  <a:pt x="86728" y="107645"/>
                </a:lnTo>
                <a:lnTo>
                  <a:pt x="49237" y="95326"/>
                </a:lnTo>
                <a:lnTo>
                  <a:pt x="22593" y="69735"/>
                </a:lnTo>
                <a:lnTo>
                  <a:pt x="32486" y="55791"/>
                </a:lnTo>
                <a:lnTo>
                  <a:pt x="80137" y="23634"/>
                </a:lnTo>
                <a:lnTo>
                  <a:pt x="126860" y="12268"/>
                </a:lnTo>
                <a:lnTo>
                  <a:pt x="152044" y="11049"/>
                </a:lnTo>
                <a:lnTo>
                  <a:pt x="152984" y="11112"/>
                </a:lnTo>
                <a:lnTo>
                  <a:pt x="205816" y="18173"/>
                </a:lnTo>
                <a:lnTo>
                  <a:pt x="255854" y="38430"/>
                </a:lnTo>
                <a:lnTo>
                  <a:pt x="291477" y="66611"/>
                </a:lnTo>
                <a:lnTo>
                  <a:pt x="315734" y="112864"/>
                </a:lnTo>
                <a:lnTo>
                  <a:pt x="315734" y="78981"/>
                </a:lnTo>
                <a:lnTo>
                  <a:pt x="285191" y="43497"/>
                </a:lnTo>
                <a:lnTo>
                  <a:pt x="238023" y="15735"/>
                </a:lnTo>
                <a:lnTo>
                  <a:pt x="179552" y="431"/>
                </a:lnTo>
                <a:lnTo>
                  <a:pt x="175844" y="406"/>
                </a:lnTo>
                <a:lnTo>
                  <a:pt x="124675" y="0"/>
                </a:lnTo>
                <a:lnTo>
                  <a:pt x="75615" y="11950"/>
                </a:lnTo>
                <a:lnTo>
                  <a:pt x="36068" y="34836"/>
                </a:lnTo>
                <a:lnTo>
                  <a:pt x="9766" y="67221"/>
                </a:lnTo>
                <a:lnTo>
                  <a:pt x="8191" y="70332"/>
                </a:lnTo>
                <a:lnTo>
                  <a:pt x="10033" y="73304"/>
                </a:lnTo>
                <a:lnTo>
                  <a:pt x="41059" y="104902"/>
                </a:lnTo>
                <a:lnTo>
                  <a:pt x="84988" y="120002"/>
                </a:lnTo>
                <a:lnTo>
                  <a:pt x="107315" y="121653"/>
                </a:lnTo>
                <a:lnTo>
                  <a:pt x="107962" y="121640"/>
                </a:lnTo>
                <a:lnTo>
                  <a:pt x="130429" y="121031"/>
                </a:lnTo>
                <a:lnTo>
                  <a:pt x="153911" y="118922"/>
                </a:lnTo>
                <a:lnTo>
                  <a:pt x="177977" y="116001"/>
                </a:lnTo>
                <a:lnTo>
                  <a:pt x="185140" y="115087"/>
                </a:lnTo>
                <a:lnTo>
                  <a:pt x="192938" y="114122"/>
                </a:lnTo>
                <a:lnTo>
                  <a:pt x="200698" y="113220"/>
                </a:lnTo>
                <a:lnTo>
                  <a:pt x="208343" y="112407"/>
                </a:lnTo>
                <a:lnTo>
                  <a:pt x="248754" y="111328"/>
                </a:lnTo>
                <a:lnTo>
                  <a:pt x="280606" y="115227"/>
                </a:lnTo>
                <a:lnTo>
                  <a:pt x="304279" y="121818"/>
                </a:lnTo>
                <a:lnTo>
                  <a:pt x="315734" y="126885"/>
                </a:lnTo>
                <a:lnTo>
                  <a:pt x="320128" y="128828"/>
                </a:lnTo>
                <a:lnTo>
                  <a:pt x="329628" y="133908"/>
                </a:lnTo>
                <a:close/>
              </a:path>
            </a:pathLst>
          </a:custGeom>
          <a:solidFill>
            <a:srgbClr val="584A46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7" name="object 37" descr=""/>
          <p:cNvGrpSpPr/>
          <p:nvPr/>
        </p:nvGrpSpPr>
        <p:grpSpPr>
          <a:xfrm>
            <a:off x="16666173" y="6534686"/>
            <a:ext cx="417195" cy="351790"/>
            <a:chOff x="16666173" y="6534686"/>
            <a:chExt cx="417195" cy="351790"/>
          </a:xfrm>
        </p:grpSpPr>
        <p:sp>
          <p:nvSpPr>
            <p:cNvPr id="38" name="object 38" descr=""/>
            <p:cNvSpPr/>
            <p:nvPr/>
          </p:nvSpPr>
          <p:spPr>
            <a:xfrm>
              <a:off x="16666173" y="6534686"/>
              <a:ext cx="401955" cy="266065"/>
            </a:xfrm>
            <a:custGeom>
              <a:avLst/>
              <a:gdLst/>
              <a:ahLst/>
              <a:cxnLst/>
              <a:rect l="l" t="t" r="r" b="b"/>
              <a:pathLst>
                <a:path w="401955" h="266065">
                  <a:moveTo>
                    <a:pt x="0" y="205431"/>
                  </a:moveTo>
                  <a:lnTo>
                    <a:pt x="14345" y="159428"/>
                  </a:lnTo>
                  <a:lnTo>
                    <a:pt x="41747" y="114866"/>
                  </a:lnTo>
                  <a:lnTo>
                    <a:pt x="80751" y="74102"/>
                  </a:lnTo>
                  <a:lnTo>
                    <a:pt x="129901" y="39497"/>
                  </a:lnTo>
                  <a:lnTo>
                    <a:pt x="180395" y="16190"/>
                  </a:lnTo>
                  <a:lnTo>
                    <a:pt x="231021" y="3055"/>
                  </a:lnTo>
                  <a:lnTo>
                    <a:pt x="278339" y="83"/>
                  </a:lnTo>
                  <a:lnTo>
                    <a:pt x="279664" y="0"/>
                  </a:lnTo>
                  <a:lnTo>
                    <a:pt x="324209" y="6933"/>
                  </a:lnTo>
                  <a:lnTo>
                    <a:pt x="362541" y="23764"/>
                  </a:lnTo>
                  <a:lnTo>
                    <a:pt x="392546" y="50403"/>
                  </a:lnTo>
                  <a:lnTo>
                    <a:pt x="401648" y="61858"/>
                  </a:lnTo>
                  <a:lnTo>
                    <a:pt x="387211" y="64055"/>
                  </a:lnTo>
                  <a:lnTo>
                    <a:pt x="369440" y="68198"/>
                  </a:lnTo>
                  <a:lnTo>
                    <a:pt x="369440" y="50344"/>
                  </a:lnTo>
                  <a:lnTo>
                    <a:pt x="351329" y="36817"/>
                  </a:lnTo>
                  <a:lnTo>
                    <a:pt x="329832" y="26627"/>
                  </a:lnTo>
                  <a:lnTo>
                    <a:pt x="305341" y="19950"/>
                  </a:lnTo>
                  <a:lnTo>
                    <a:pt x="278339" y="16969"/>
                  </a:lnTo>
                  <a:lnTo>
                    <a:pt x="244898" y="18362"/>
                  </a:lnTo>
                  <a:lnTo>
                    <a:pt x="172849" y="37275"/>
                  </a:lnTo>
                  <a:lnTo>
                    <a:pt x="138296" y="54208"/>
                  </a:lnTo>
                  <a:lnTo>
                    <a:pt x="82376" y="95338"/>
                  </a:lnTo>
                  <a:lnTo>
                    <a:pt x="40946" y="145810"/>
                  </a:lnTo>
                  <a:lnTo>
                    <a:pt x="19505" y="195326"/>
                  </a:lnTo>
                  <a:lnTo>
                    <a:pt x="15490" y="219577"/>
                  </a:lnTo>
                  <a:lnTo>
                    <a:pt x="15490" y="259634"/>
                  </a:lnTo>
                  <a:lnTo>
                    <a:pt x="5443" y="256930"/>
                  </a:lnTo>
                  <a:lnTo>
                    <a:pt x="1010" y="255184"/>
                  </a:lnTo>
                  <a:lnTo>
                    <a:pt x="167" y="250516"/>
                  </a:lnTo>
                  <a:lnTo>
                    <a:pt x="0" y="205431"/>
                  </a:lnTo>
                  <a:close/>
                </a:path>
                <a:path w="401955" h="266065">
                  <a:moveTo>
                    <a:pt x="15490" y="259634"/>
                  </a:moveTo>
                  <a:lnTo>
                    <a:pt x="15490" y="219577"/>
                  </a:lnTo>
                  <a:lnTo>
                    <a:pt x="16114" y="242768"/>
                  </a:lnTo>
                  <a:lnTo>
                    <a:pt x="40946" y="248631"/>
                  </a:lnTo>
                  <a:lnTo>
                    <a:pt x="41109" y="248669"/>
                  </a:lnTo>
                  <a:lnTo>
                    <a:pt x="65931" y="248789"/>
                  </a:lnTo>
                  <a:lnTo>
                    <a:pt x="90981" y="243099"/>
                  </a:lnTo>
                  <a:lnTo>
                    <a:pt x="140954" y="215913"/>
                  </a:lnTo>
                  <a:lnTo>
                    <a:pt x="187578" y="176218"/>
                  </a:lnTo>
                  <a:lnTo>
                    <a:pt x="225534" y="139654"/>
                  </a:lnTo>
                  <a:lnTo>
                    <a:pt x="233316" y="132254"/>
                  </a:lnTo>
                  <a:lnTo>
                    <a:pt x="278339" y="94544"/>
                  </a:lnTo>
                  <a:lnTo>
                    <a:pt x="312534" y="72926"/>
                  </a:lnTo>
                  <a:lnTo>
                    <a:pt x="369440" y="50344"/>
                  </a:lnTo>
                  <a:lnTo>
                    <a:pt x="369440" y="68198"/>
                  </a:lnTo>
                  <a:lnTo>
                    <a:pt x="364281" y="69401"/>
                  </a:lnTo>
                  <a:lnTo>
                    <a:pt x="333218" y="81566"/>
                  </a:lnTo>
                  <a:lnTo>
                    <a:pt x="295487" y="103345"/>
                  </a:lnTo>
                  <a:lnTo>
                    <a:pt x="252554" y="137533"/>
                  </a:lnTo>
                  <a:lnTo>
                    <a:pt x="198770" y="188979"/>
                  </a:lnTo>
                  <a:lnTo>
                    <a:pt x="175010" y="210467"/>
                  </a:lnTo>
                  <a:lnTo>
                    <a:pt x="150449" y="230005"/>
                  </a:lnTo>
                  <a:lnTo>
                    <a:pt x="124879" y="246436"/>
                  </a:lnTo>
                  <a:lnTo>
                    <a:pt x="94690" y="259705"/>
                  </a:lnTo>
                  <a:lnTo>
                    <a:pt x="64860" y="265864"/>
                  </a:lnTo>
                  <a:lnTo>
                    <a:pt x="35180" y="264933"/>
                  </a:lnTo>
                  <a:lnTo>
                    <a:pt x="15490" y="259634"/>
                  </a:lnTo>
                  <a:close/>
                </a:path>
              </a:pathLst>
            </a:custGeom>
            <a:solidFill>
              <a:srgbClr val="584A4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9" name="object 39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6692507" y="6610294"/>
              <a:ext cx="93916" cy="155959"/>
            </a:xfrm>
            <a:prstGeom prst="rect">
              <a:avLst/>
            </a:prstGeom>
          </p:spPr>
        </p:pic>
        <p:sp>
          <p:nvSpPr>
            <p:cNvPr id="40" name="object 40" descr=""/>
            <p:cNvSpPr/>
            <p:nvPr/>
          </p:nvSpPr>
          <p:spPr>
            <a:xfrm>
              <a:off x="16671774" y="6602507"/>
              <a:ext cx="411480" cy="284480"/>
            </a:xfrm>
            <a:custGeom>
              <a:avLst/>
              <a:gdLst/>
              <a:ahLst/>
              <a:cxnLst/>
              <a:rect l="l" t="t" r="r" b="b"/>
              <a:pathLst>
                <a:path w="411480" h="284479">
                  <a:moveTo>
                    <a:pt x="0" y="212019"/>
                  </a:moveTo>
                  <a:lnTo>
                    <a:pt x="27362" y="220943"/>
                  </a:lnTo>
                  <a:lnTo>
                    <a:pt x="53059" y="226440"/>
                  </a:lnTo>
                  <a:lnTo>
                    <a:pt x="86051" y="225769"/>
                  </a:lnTo>
                  <a:lnTo>
                    <a:pt x="124943" y="214341"/>
                  </a:lnTo>
                  <a:lnTo>
                    <a:pt x="168339" y="187566"/>
                  </a:lnTo>
                  <a:lnTo>
                    <a:pt x="214843" y="140855"/>
                  </a:lnTo>
                  <a:lnTo>
                    <a:pt x="241033" y="111245"/>
                  </a:lnTo>
                  <a:lnTo>
                    <a:pt x="276031" y="76375"/>
                  </a:lnTo>
                  <a:lnTo>
                    <a:pt x="315666" y="42337"/>
                  </a:lnTo>
                  <a:lnTo>
                    <a:pt x="355767" y="15221"/>
                  </a:lnTo>
                  <a:lnTo>
                    <a:pt x="392163" y="1118"/>
                  </a:lnTo>
                  <a:lnTo>
                    <a:pt x="398577" y="0"/>
                  </a:lnTo>
                  <a:lnTo>
                    <a:pt x="401284" y="5923"/>
                  </a:lnTo>
                  <a:lnTo>
                    <a:pt x="410147" y="34929"/>
                  </a:lnTo>
                  <a:lnTo>
                    <a:pt x="411472" y="66200"/>
                  </a:lnTo>
                  <a:lnTo>
                    <a:pt x="405320" y="98957"/>
                  </a:lnTo>
                  <a:lnTo>
                    <a:pt x="394933" y="124574"/>
                  </a:lnTo>
                  <a:lnTo>
                    <a:pt x="394933" y="54444"/>
                  </a:lnTo>
                  <a:lnTo>
                    <a:pt x="388495" y="19281"/>
                  </a:lnTo>
                  <a:lnTo>
                    <a:pt x="352112" y="37047"/>
                  </a:lnTo>
                  <a:lnTo>
                    <a:pt x="306328" y="71908"/>
                  </a:lnTo>
                  <a:lnTo>
                    <a:pt x="260468" y="115464"/>
                  </a:lnTo>
                  <a:lnTo>
                    <a:pt x="227966" y="151604"/>
                  </a:lnTo>
                  <a:lnTo>
                    <a:pt x="178376" y="201300"/>
                  </a:lnTo>
                  <a:lnTo>
                    <a:pt x="131656" y="230028"/>
                  </a:lnTo>
                  <a:lnTo>
                    <a:pt x="89363" y="242517"/>
                  </a:lnTo>
                  <a:lnTo>
                    <a:pt x="53059" y="243501"/>
                  </a:lnTo>
                  <a:lnTo>
                    <a:pt x="53059" y="262707"/>
                  </a:lnTo>
                  <a:lnTo>
                    <a:pt x="48248" y="260631"/>
                  </a:lnTo>
                  <a:lnTo>
                    <a:pt x="18143" y="234360"/>
                  </a:lnTo>
                  <a:lnTo>
                    <a:pt x="0" y="212019"/>
                  </a:lnTo>
                  <a:close/>
                </a:path>
                <a:path w="411480" h="284479">
                  <a:moveTo>
                    <a:pt x="53059" y="262707"/>
                  </a:moveTo>
                  <a:lnTo>
                    <a:pt x="53059" y="243501"/>
                  </a:lnTo>
                  <a:lnTo>
                    <a:pt x="69843" y="253006"/>
                  </a:lnTo>
                  <a:lnTo>
                    <a:pt x="88802" y="260156"/>
                  </a:lnTo>
                  <a:lnTo>
                    <a:pt x="109710" y="264853"/>
                  </a:lnTo>
                  <a:lnTo>
                    <a:pt x="131055" y="266877"/>
                  </a:lnTo>
                  <a:lnTo>
                    <a:pt x="132342" y="267000"/>
                  </a:lnTo>
                  <a:lnTo>
                    <a:pt x="202064" y="258570"/>
                  </a:lnTo>
                  <a:lnTo>
                    <a:pt x="271727" y="229692"/>
                  </a:lnTo>
                  <a:lnTo>
                    <a:pt x="314032" y="200511"/>
                  </a:lnTo>
                  <a:lnTo>
                    <a:pt x="348422" y="166658"/>
                  </a:lnTo>
                  <a:lnTo>
                    <a:pt x="373980" y="129871"/>
                  </a:lnTo>
                  <a:lnTo>
                    <a:pt x="389789" y="91887"/>
                  </a:lnTo>
                  <a:lnTo>
                    <a:pt x="394933" y="54444"/>
                  </a:lnTo>
                  <a:lnTo>
                    <a:pt x="394933" y="124574"/>
                  </a:lnTo>
                  <a:lnTo>
                    <a:pt x="371700" y="164535"/>
                  </a:lnTo>
                  <a:lnTo>
                    <a:pt x="345957" y="194367"/>
                  </a:lnTo>
                  <a:lnTo>
                    <a:pt x="315209" y="221232"/>
                  </a:lnTo>
                  <a:lnTo>
                    <a:pt x="280142" y="244442"/>
                  </a:lnTo>
                  <a:lnTo>
                    <a:pt x="229940" y="267618"/>
                  </a:lnTo>
                  <a:lnTo>
                    <a:pt x="179542" y="280745"/>
                  </a:lnTo>
                  <a:lnTo>
                    <a:pt x="132342" y="283819"/>
                  </a:lnTo>
                  <a:lnTo>
                    <a:pt x="131055" y="283903"/>
                  </a:lnTo>
                  <a:lnTo>
                    <a:pt x="86588" y="277172"/>
                  </a:lnTo>
                  <a:lnTo>
                    <a:pt x="53059" y="262707"/>
                  </a:lnTo>
                  <a:close/>
                </a:path>
              </a:pathLst>
            </a:custGeom>
            <a:solidFill>
              <a:srgbClr val="584A4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1" name="object 41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6976827" y="6656390"/>
              <a:ext cx="84305" cy="143366"/>
            </a:xfrm>
            <a:prstGeom prst="rect">
              <a:avLst/>
            </a:prstGeom>
          </p:spPr>
        </p:pic>
      </p:grpSp>
      <p:grpSp>
        <p:nvGrpSpPr>
          <p:cNvPr id="42" name="object 42" descr=""/>
          <p:cNvGrpSpPr/>
          <p:nvPr/>
        </p:nvGrpSpPr>
        <p:grpSpPr>
          <a:xfrm>
            <a:off x="16355170" y="6058199"/>
            <a:ext cx="353695" cy="400050"/>
            <a:chOff x="16355170" y="6058199"/>
            <a:chExt cx="353695" cy="400050"/>
          </a:xfrm>
        </p:grpSpPr>
        <p:sp>
          <p:nvSpPr>
            <p:cNvPr id="43" name="object 43" descr=""/>
            <p:cNvSpPr/>
            <p:nvPr/>
          </p:nvSpPr>
          <p:spPr>
            <a:xfrm>
              <a:off x="16431438" y="6058199"/>
              <a:ext cx="277495" cy="379095"/>
            </a:xfrm>
            <a:custGeom>
              <a:avLst/>
              <a:gdLst/>
              <a:ahLst/>
              <a:cxnLst/>
              <a:rect l="l" t="t" r="r" b="b"/>
              <a:pathLst>
                <a:path w="277494" h="379095">
                  <a:moveTo>
                    <a:pt x="0" y="38941"/>
                  </a:moveTo>
                  <a:lnTo>
                    <a:pt x="5426" y="9385"/>
                  </a:lnTo>
                  <a:lnTo>
                    <a:pt x="6740" y="4952"/>
                  </a:lnTo>
                  <a:lnTo>
                    <a:pt x="11232" y="3756"/>
                  </a:lnTo>
                  <a:lnTo>
                    <a:pt x="55036" y="0"/>
                  </a:lnTo>
                  <a:lnTo>
                    <a:pt x="100900" y="10274"/>
                  </a:lnTo>
                  <a:lnTo>
                    <a:pt x="146407" y="33352"/>
                  </a:lnTo>
                  <a:lnTo>
                    <a:pt x="189141" y="68007"/>
                  </a:lnTo>
                  <a:lnTo>
                    <a:pt x="226684" y="113012"/>
                  </a:lnTo>
                  <a:lnTo>
                    <a:pt x="253367" y="160246"/>
                  </a:lnTo>
                  <a:lnTo>
                    <a:pt x="270182" y="208419"/>
                  </a:lnTo>
                  <a:lnTo>
                    <a:pt x="277043" y="255468"/>
                  </a:lnTo>
                  <a:lnTo>
                    <a:pt x="273866" y="299328"/>
                  </a:lnTo>
                  <a:lnTo>
                    <a:pt x="260566" y="337935"/>
                  </a:lnTo>
                  <a:lnTo>
                    <a:pt x="260566" y="256280"/>
                  </a:lnTo>
                  <a:lnTo>
                    <a:pt x="256272" y="221964"/>
                  </a:lnTo>
                  <a:lnTo>
                    <a:pt x="232278" y="154615"/>
                  </a:lnTo>
                  <a:lnTo>
                    <a:pt x="191993" y="95122"/>
                  </a:lnTo>
                  <a:lnTo>
                    <a:pt x="143273" y="51155"/>
                  </a:lnTo>
                  <a:lnTo>
                    <a:pt x="91188" y="24458"/>
                  </a:lnTo>
                  <a:lnTo>
                    <a:pt x="43167" y="16230"/>
                  </a:lnTo>
                  <a:lnTo>
                    <a:pt x="42529" y="16177"/>
                  </a:lnTo>
                  <a:lnTo>
                    <a:pt x="20019" y="18624"/>
                  </a:lnTo>
                  <a:lnTo>
                    <a:pt x="16279" y="43402"/>
                  </a:lnTo>
                  <a:lnTo>
                    <a:pt x="16279" y="108276"/>
                  </a:lnTo>
                  <a:lnTo>
                    <a:pt x="9831" y="96376"/>
                  </a:lnTo>
                  <a:lnTo>
                    <a:pt x="1456" y="67870"/>
                  </a:lnTo>
                  <a:lnTo>
                    <a:pt x="0" y="38941"/>
                  </a:lnTo>
                  <a:close/>
                </a:path>
                <a:path w="277494" h="379095">
                  <a:moveTo>
                    <a:pt x="16279" y="108276"/>
                  </a:moveTo>
                  <a:lnTo>
                    <a:pt x="16279" y="43402"/>
                  </a:lnTo>
                  <a:lnTo>
                    <a:pt x="18136" y="67539"/>
                  </a:lnTo>
                  <a:lnTo>
                    <a:pt x="25658" y="91434"/>
                  </a:lnTo>
                  <a:lnTo>
                    <a:pt x="56070" y="137853"/>
                  </a:lnTo>
                  <a:lnTo>
                    <a:pt x="98396" y="180026"/>
                  </a:lnTo>
                  <a:lnTo>
                    <a:pt x="136989" y="214005"/>
                  </a:lnTo>
                  <a:lnTo>
                    <a:pt x="144801" y="220982"/>
                  </a:lnTo>
                  <a:lnTo>
                    <a:pt x="185028" y="261732"/>
                  </a:lnTo>
                  <a:lnTo>
                    <a:pt x="208773" y="293237"/>
                  </a:lnTo>
                  <a:lnTo>
                    <a:pt x="235255" y="346764"/>
                  </a:lnTo>
                  <a:lnTo>
                    <a:pt x="246981" y="328070"/>
                  </a:lnTo>
                  <a:lnTo>
                    <a:pt x="255177" y="306352"/>
                  </a:lnTo>
                  <a:lnTo>
                    <a:pt x="259714" y="282009"/>
                  </a:lnTo>
                  <a:lnTo>
                    <a:pt x="260566" y="251679"/>
                  </a:lnTo>
                  <a:lnTo>
                    <a:pt x="260566" y="337935"/>
                  </a:lnTo>
                  <a:lnTo>
                    <a:pt x="237060" y="369223"/>
                  </a:lnTo>
                  <a:lnTo>
                    <a:pt x="226684" y="378993"/>
                  </a:lnTo>
                  <a:lnTo>
                    <a:pt x="223349" y="365144"/>
                  </a:lnTo>
                  <a:lnTo>
                    <a:pt x="216334" y="343268"/>
                  </a:lnTo>
                  <a:lnTo>
                    <a:pt x="177853" y="279091"/>
                  </a:lnTo>
                  <a:lnTo>
                    <a:pt x="141201" y="240058"/>
                  </a:lnTo>
                  <a:lnTo>
                    <a:pt x="86894" y="191895"/>
                  </a:lnTo>
                  <a:lnTo>
                    <a:pt x="64116" y="170518"/>
                  </a:lnTo>
                  <a:lnTo>
                    <a:pt x="43167" y="148207"/>
                  </a:lnTo>
                  <a:lnTo>
                    <a:pt x="25159" y="124663"/>
                  </a:lnTo>
                  <a:lnTo>
                    <a:pt x="16279" y="108276"/>
                  </a:lnTo>
                  <a:close/>
                </a:path>
              </a:pathLst>
            </a:custGeom>
            <a:solidFill>
              <a:srgbClr val="584A4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4" name="object 44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6463149" y="6085847"/>
              <a:ext cx="159156" cy="78891"/>
            </a:xfrm>
            <a:prstGeom prst="rect">
              <a:avLst/>
            </a:prstGeom>
          </p:spPr>
        </p:pic>
        <p:sp>
          <p:nvSpPr>
            <p:cNvPr id="45" name="object 45" descr=""/>
            <p:cNvSpPr/>
            <p:nvPr/>
          </p:nvSpPr>
          <p:spPr>
            <a:xfrm>
              <a:off x="16355170" y="6069586"/>
              <a:ext cx="297815" cy="388620"/>
            </a:xfrm>
            <a:custGeom>
              <a:avLst/>
              <a:gdLst/>
              <a:ahLst/>
              <a:cxnLst/>
              <a:rect l="l" t="t" r="r" b="b"/>
              <a:pathLst>
                <a:path w="297815" h="388620">
                  <a:moveTo>
                    <a:pt x="49631" y="122225"/>
                  </a:moveTo>
                  <a:lnTo>
                    <a:pt x="49631" y="52737"/>
                  </a:lnTo>
                  <a:lnTo>
                    <a:pt x="52918" y="84771"/>
                  </a:lnTo>
                  <a:lnTo>
                    <a:pt x="67116" y="121648"/>
                  </a:lnTo>
                  <a:lnTo>
                    <a:pt x="96599" y="161696"/>
                  </a:lnTo>
                  <a:lnTo>
                    <a:pt x="145717" y="203172"/>
                  </a:lnTo>
                  <a:lnTo>
                    <a:pt x="176591" y="226266"/>
                  </a:lnTo>
                  <a:lnTo>
                    <a:pt x="213282" y="257506"/>
                  </a:lnTo>
                  <a:lnTo>
                    <a:pt x="249541" y="293324"/>
                  </a:lnTo>
                  <a:lnTo>
                    <a:pt x="279115" y="330148"/>
                  </a:lnTo>
                  <a:lnTo>
                    <a:pt x="295753" y="364408"/>
                  </a:lnTo>
                  <a:lnTo>
                    <a:pt x="297302" y="370528"/>
                  </a:lnTo>
                  <a:lnTo>
                    <a:pt x="291771" y="373647"/>
                  </a:lnTo>
                  <a:lnTo>
                    <a:pt x="277766" y="379217"/>
                  </a:lnTo>
                  <a:lnTo>
                    <a:pt x="277766" y="362289"/>
                  </a:lnTo>
                  <a:lnTo>
                    <a:pt x="269932" y="346388"/>
                  </a:lnTo>
                  <a:lnTo>
                    <a:pt x="240914" y="308341"/>
                  </a:lnTo>
                  <a:lnTo>
                    <a:pt x="196821" y="264935"/>
                  </a:lnTo>
                  <a:lnTo>
                    <a:pt x="153358" y="229144"/>
                  </a:lnTo>
                  <a:lnTo>
                    <a:pt x="136341" y="216765"/>
                  </a:lnTo>
                  <a:lnTo>
                    <a:pt x="84064" y="172528"/>
                  </a:lnTo>
                  <a:lnTo>
                    <a:pt x="52408" y="129405"/>
                  </a:lnTo>
                  <a:lnTo>
                    <a:pt x="49631" y="122225"/>
                  </a:lnTo>
                  <a:close/>
                </a:path>
                <a:path w="297815" h="388620">
                  <a:moveTo>
                    <a:pt x="16513" y="207388"/>
                  </a:moveTo>
                  <a:lnTo>
                    <a:pt x="16513" y="133009"/>
                  </a:lnTo>
                  <a:lnTo>
                    <a:pt x="20757" y="166390"/>
                  </a:lnTo>
                  <a:lnTo>
                    <a:pt x="30263" y="200144"/>
                  </a:lnTo>
                  <a:lnTo>
                    <a:pt x="63903" y="265528"/>
                  </a:lnTo>
                  <a:lnTo>
                    <a:pt x="102520" y="311145"/>
                  </a:lnTo>
                  <a:lnTo>
                    <a:pt x="146264" y="344928"/>
                  </a:lnTo>
                  <a:lnTo>
                    <a:pt x="192086" y="365579"/>
                  </a:lnTo>
                  <a:lnTo>
                    <a:pt x="236936" y="371799"/>
                  </a:lnTo>
                  <a:lnTo>
                    <a:pt x="277766" y="362289"/>
                  </a:lnTo>
                  <a:lnTo>
                    <a:pt x="277766" y="379217"/>
                  </a:lnTo>
                  <a:lnTo>
                    <a:pt x="264281" y="384579"/>
                  </a:lnTo>
                  <a:lnTo>
                    <a:pt x="233987" y="388363"/>
                  </a:lnTo>
                  <a:lnTo>
                    <a:pt x="201652" y="384989"/>
                  </a:lnTo>
                  <a:lnTo>
                    <a:pt x="135225" y="357532"/>
                  </a:lnTo>
                  <a:lnTo>
                    <a:pt x="104173" y="334897"/>
                  </a:lnTo>
                  <a:lnTo>
                    <a:pt x="75606" y="307158"/>
                  </a:lnTo>
                  <a:lnTo>
                    <a:pt x="50251" y="274924"/>
                  </a:lnTo>
                  <a:lnTo>
                    <a:pt x="23715" y="227969"/>
                  </a:lnTo>
                  <a:lnTo>
                    <a:pt x="16513" y="207388"/>
                  </a:lnTo>
                  <a:close/>
                </a:path>
                <a:path w="297815" h="388620">
                  <a:moveTo>
                    <a:pt x="0" y="133132"/>
                  </a:moveTo>
                  <a:lnTo>
                    <a:pt x="2997" y="89367"/>
                  </a:lnTo>
                  <a:lnTo>
                    <a:pt x="16018" y="50783"/>
                  </a:lnTo>
                  <a:lnTo>
                    <a:pt x="39149" y="19438"/>
                  </a:lnTo>
                  <a:lnTo>
                    <a:pt x="59411" y="0"/>
                  </a:lnTo>
                  <a:lnTo>
                    <a:pt x="52918" y="27323"/>
                  </a:lnTo>
                  <a:lnTo>
                    <a:pt x="49631" y="52737"/>
                  </a:lnTo>
                  <a:lnTo>
                    <a:pt x="49631" y="122225"/>
                  </a:lnTo>
                  <a:lnTo>
                    <a:pt x="36891" y="89290"/>
                  </a:lnTo>
                  <a:lnTo>
                    <a:pt x="33029" y="54078"/>
                  </a:lnTo>
                  <a:lnTo>
                    <a:pt x="25127" y="71161"/>
                  </a:lnTo>
                  <a:lnTo>
                    <a:pt x="19688" y="90160"/>
                  </a:lnTo>
                  <a:lnTo>
                    <a:pt x="16790" y="110851"/>
                  </a:lnTo>
                  <a:lnTo>
                    <a:pt x="16513" y="133009"/>
                  </a:lnTo>
                  <a:lnTo>
                    <a:pt x="16513" y="207388"/>
                  </a:lnTo>
                  <a:lnTo>
                    <a:pt x="6935" y="180018"/>
                  </a:lnTo>
                  <a:lnTo>
                    <a:pt x="0" y="133132"/>
                  </a:lnTo>
                  <a:close/>
                </a:path>
              </a:pathLst>
            </a:custGeom>
            <a:solidFill>
              <a:srgbClr val="584A4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6" name="object 46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6453263" y="6364949"/>
              <a:ext cx="146092" cy="70496"/>
            </a:xfrm>
            <a:prstGeom prst="rect">
              <a:avLst/>
            </a:prstGeom>
          </p:spPr>
        </p:pic>
      </p:grpSp>
      <p:grpSp>
        <p:nvGrpSpPr>
          <p:cNvPr id="47" name="object 47" descr=""/>
          <p:cNvGrpSpPr/>
          <p:nvPr/>
        </p:nvGrpSpPr>
        <p:grpSpPr>
          <a:xfrm>
            <a:off x="15872686" y="5834483"/>
            <a:ext cx="372745" cy="316230"/>
            <a:chOff x="15872686" y="5834483"/>
            <a:chExt cx="372745" cy="316230"/>
          </a:xfrm>
        </p:grpSpPr>
        <p:sp>
          <p:nvSpPr>
            <p:cNvPr id="48" name="object 48" descr=""/>
            <p:cNvSpPr/>
            <p:nvPr/>
          </p:nvSpPr>
          <p:spPr>
            <a:xfrm>
              <a:off x="15872686" y="5834483"/>
              <a:ext cx="356870" cy="241935"/>
            </a:xfrm>
            <a:custGeom>
              <a:avLst/>
              <a:gdLst/>
              <a:ahLst/>
              <a:cxnLst/>
              <a:rect l="l" t="t" r="r" b="b"/>
              <a:pathLst>
                <a:path w="356869" h="241935">
                  <a:moveTo>
                    <a:pt x="0" y="189273"/>
                  </a:moveTo>
                  <a:lnTo>
                    <a:pt x="11815" y="147712"/>
                  </a:lnTo>
                  <a:lnTo>
                    <a:pt x="35363" y="107143"/>
                  </a:lnTo>
                  <a:lnTo>
                    <a:pt x="69393" y="69720"/>
                  </a:lnTo>
                  <a:lnTo>
                    <a:pt x="112658" y="37599"/>
                  </a:lnTo>
                  <a:lnTo>
                    <a:pt x="166440" y="12244"/>
                  </a:lnTo>
                  <a:lnTo>
                    <a:pt x="220174" y="0"/>
                  </a:lnTo>
                  <a:lnTo>
                    <a:pt x="262524" y="680"/>
                  </a:lnTo>
                  <a:lnTo>
                    <a:pt x="269461" y="791"/>
                  </a:lnTo>
                  <a:lnTo>
                    <a:pt x="270582" y="809"/>
                  </a:lnTo>
                  <a:lnTo>
                    <a:pt x="314388" y="14617"/>
                  </a:lnTo>
                  <a:lnTo>
                    <a:pt x="348313" y="41365"/>
                  </a:lnTo>
                  <a:lnTo>
                    <a:pt x="356728" y="51408"/>
                  </a:lnTo>
                  <a:lnTo>
                    <a:pt x="343841" y="53782"/>
                  </a:lnTo>
                  <a:lnTo>
                    <a:pt x="327599" y="57979"/>
                  </a:lnTo>
                  <a:lnTo>
                    <a:pt x="327599" y="41875"/>
                  </a:lnTo>
                  <a:lnTo>
                    <a:pt x="311057" y="30153"/>
                  </a:lnTo>
                  <a:lnTo>
                    <a:pt x="291559" y="21503"/>
                  </a:lnTo>
                  <a:lnTo>
                    <a:pt x="269461" y="16071"/>
                  </a:lnTo>
                  <a:lnTo>
                    <a:pt x="245118" y="14002"/>
                  </a:lnTo>
                  <a:lnTo>
                    <a:pt x="214264" y="16113"/>
                  </a:lnTo>
                  <a:lnTo>
                    <a:pt x="151110" y="34638"/>
                  </a:lnTo>
                  <a:lnTo>
                    <a:pt x="94428" y="68515"/>
                  </a:lnTo>
                  <a:lnTo>
                    <a:pt x="51542" y="110933"/>
                  </a:lnTo>
                  <a:lnTo>
                    <a:pt x="24338" y="157361"/>
                  </a:lnTo>
                  <a:lnTo>
                    <a:pt x="14193" y="201584"/>
                  </a:lnTo>
                  <a:lnTo>
                    <a:pt x="14193" y="237235"/>
                  </a:lnTo>
                  <a:lnTo>
                    <a:pt x="6050" y="235260"/>
                  </a:lnTo>
                  <a:lnTo>
                    <a:pt x="2029" y="233848"/>
                  </a:lnTo>
                  <a:lnTo>
                    <a:pt x="1166" y="229670"/>
                  </a:lnTo>
                  <a:lnTo>
                    <a:pt x="0" y="189273"/>
                  </a:lnTo>
                  <a:close/>
                </a:path>
                <a:path w="356869" h="241935">
                  <a:moveTo>
                    <a:pt x="14193" y="237235"/>
                  </a:moveTo>
                  <a:lnTo>
                    <a:pt x="14193" y="201584"/>
                  </a:lnTo>
                  <a:lnTo>
                    <a:pt x="15269" y="222353"/>
                  </a:lnTo>
                  <a:lnTo>
                    <a:pt x="37819" y="227077"/>
                  </a:lnTo>
                  <a:lnTo>
                    <a:pt x="82397" y="220966"/>
                  </a:lnTo>
                  <a:lnTo>
                    <a:pt x="126565" y="195463"/>
                  </a:lnTo>
                  <a:lnTo>
                    <a:pt x="167457" y="158813"/>
                  </a:lnTo>
                  <a:lnTo>
                    <a:pt x="200651" y="125161"/>
                  </a:lnTo>
                  <a:lnTo>
                    <a:pt x="207463" y="118358"/>
                  </a:lnTo>
                  <a:lnTo>
                    <a:pt x="246964" y="83551"/>
                  </a:lnTo>
                  <a:lnTo>
                    <a:pt x="304178" y="49934"/>
                  </a:lnTo>
                  <a:lnTo>
                    <a:pt x="327599" y="41875"/>
                  </a:lnTo>
                  <a:lnTo>
                    <a:pt x="327599" y="57979"/>
                  </a:lnTo>
                  <a:lnTo>
                    <a:pt x="323412" y="59062"/>
                  </a:lnTo>
                  <a:lnTo>
                    <a:pt x="295848" y="70675"/>
                  </a:lnTo>
                  <a:lnTo>
                    <a:pt x="262524" y="91064"/>
                  </a:lnTo>
                  <a:lnTo>
                    <a:pt x="224817" y="122670"/>
                  </a:lnTo>
                  <a:lnTo>
                    <a:pt x="177777" y="169979"/>
                  </a:lnTo>
                  <a:lnTo>
                    <a:pt x="156975" y="189785"/>
                  </a:lnTo>
                  <a:lnTo>
                    <a:pt x="135405" y="207859"/>
                  </a:lnTo>
                  <a:lnTo>
                    <a:pt x="112854" y="223158"/>
                  </a:lnTo>
                  <a:lnTo>
                    <a:pt x="86103" y="235734"/>
                  </a:lnTo>
                  <a:lnTo>
                    <a:pt x="59511" y="241934"/>
                  </a:lnTo>
                  <a:lnTo>
                    <a:pt x="51542" y="241885"/>
                  </a:lnTo>
                  <a:lnTo>
                    <a:pt x="32889" y="241771"/>
                  </a:lnTo>
                  <a:lnTo>
                    <a:pt x="14193" y="237235"/>
                  </a:lnTo>
                  <a:close/>
                </a:path>
              </a:pathLst>
            </a:custGeom>
            <a:solidFill>
              <a:srgbClr val="584A4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9" name="object 49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5896881" y="5904623"/>
              <a:ext cx="80637" cy="141954"/>
            </a:xfrm>
            <a:prstGeom prst="rect">
              <a:avLst/>
            </a:prstGeom>
          </p:spPr>
        </p:pic>
        <p:sp>
          <p:nvSpPr>
            <p:cNvPr id="50" name="object 50" descr=""/>
            <p:cNvSpPr/>
            <p:nvPr/>
          </p:nvSpPr>
          <p:spPr>
            <a:xfrm>
              <a:off x="15879404" y="5891227"/>
              <a:ext cx="365760" cy="259715"/>
            </a:xfrm>
            <a:custGeom>
              <a:avLst/>
              <a:gdLst/>
              <a:ahLst/>
              <a:cxnLst/>
              <a:rect l="l" t="t" r="r" b="b"/>
              <a:pathLst>
                <a:path w="365759" h="259714">
                  <a:moveTo>
                    <a:pt x="0" y="199092"/>
                  </a:moveTo>
                  <a:lnTo>
                    <a:pt x="24714" y="206487"/>
                  </a:lnTo>
                  <a:lnTo>
                    <a:pt x="54710" y="211172"/>
                  </a:lnTo>
                  <a:lnTo>
                    <a:pt x="94179" y="205376"/>
                  </a:lnTo>
                  <a:lnTo>
                    <a:pt x="140469" y="181129"/>
                  </a:lnTo>
                  <a:lnTo>
                    <a:pt x="190932" y="130459"/>
                  </a:lnTo>
                  <a:lnTo>
                    <a:pt x="220787" y="95543"/>
                  </a:lnTo>
                  <a:lnTo>
                    <a:pt x="261385" y="55128"/>
                  </a:lnTo>
                  <a:lnTo>
                    <a:pt x="305697" y="20053"/>
                  </a:lnTo>
                  <a:lnTo>
                    <a:pt x="346695" y="1157"/>
                  </a:lnTo>
                  <a:lnTo>
                    <a:pt x="352423" y="0"/>
                  </a:lnTo>
                  <a:lnTo>
                    <a:pt x="354973" y="5276"/>
                  </a:lnTo>
                  <a:lnTo>
                    <a:pt x="363582" y="31054"/>
                  </a:lnTo>
                  <a:lnTo>
                    <a:pt x="365482" y="59046"/>
                  </a:lnTo>
                  <a:lnTo>
                    <a:pt x="360710" y="88545"/>
                  </a:lnTo>
                  <a:lnTo>
                    <a:pt x="350440" y="115829"/>
                  </a:lnTo>
                  <a:lnTo>
                    <a:pt x="350440" y="55477"/>
                  </a:lnTo>
                  <a:lnTo>
                    <a:pt x="343832" y="17516"/>
                  </a:lnTo>
                  <a:lnTo>
                    <a:pt x="292396" y="48534"/>
                  </a:lnTo>
                  <a:lnTo>
                    <a:pt x="250273" y="86754"/>
                  </a:lnTo>
                  <a:lnTo>
                    <a:pt x="215177" y="124763"/>
                  </a:lnTo>
                  <a:lnTo>
                    <a:pt x="202937" y="139737"/>
                  </a:lnTo>
                  <a:lnTo>
                    <a:pt x="159625" y="185422"/>
                  </a:lnTo>
                  <a:lnTo>
                    <a:pt x="118403" y="212227"/>
                  </a:lnTo>
                  <a:lnTo>
                    <a:pt x="80783" y="224383"/>
                  </a:lnTo>
                  <a:lnTo>
                    <a:pt x="48272" y="226122"/>
                  </a:lnTo>
                  <a:lnTo>
                    <a:pt x="48272" y="243094"/>
                  </a:lnTo>
                  <a:lnTo>
                    <a:pt x="16770" y="218688"/>
                  </a:lnTo>
                  <a:lnTo>
                    <a:pt x="0" y="199092"/>
                  </a:lnTo>
                  <a:close/>
                </a:path>
                <a:path w="365759" h="259714">
                  <a:moveTo>
                    <a:pt x="48272" y="243094"/>
                  </a:moveTo>
                  <a:lnTo>
                    <a:pt x="48272" y="226122"/>
                  </a:lnTo>
                  <a:lnTo>
                    <a:pt x="63530" y="234253"/>
                  </a:lnTo>
                  <a:lnTo>
                    <a:pt x="80783" y="240247"/>
                  </a:lnTo>
                  <a:lnTo>
                    <a:pt x="99534" y="243955"/>
                  </a:lnTo>
                  <a:lnTo>
                    <a:pt x="118403" y="245244"/>
                  </a:lnTo>
                  <a:lnTo>
                    <a:pt x="119867" y="245344"/>
                  </a:lnTo>
                  <a:lnTo>
                    <a:pt x="182164" y="236231"/>
                  </a:lnTo>
                  <a:lnTo>
                    <a:pt x="243932" y="208743"/>
                  </a:lnTo>
                  <a:lnTo>
                    <a:pt x="287799" y="175678"/>
                  </a:lnTo>
                  <a:lnTo>
                    <a:pt x="321073" y="137290"/>
                  </a:lnTo>
                  <a:lnTo>
                    <a:pt x="342404" y="96312"/>
                  </a:lnTo>
                  <a:lnTo>
                    <a:pt x="350440" y="55477"/>
                  </a:lnTo>
                  <a:lnTo>
                    <a:pt x="350440" y="115829"/>
                  </a:lnTo>
                  <a:lnTo>
                    <a:pt x="309675" y="175402"/>
                  </a:lnTo>
                  <a:lnTo>
                    <a:pt x="251818" y="221748"/>
                  </a:lnTo>
                  <a:lnTo>
                    <a:pt x="198340" y="246967"/>
                  </a:lnTo>
                  <a:lnTo>
                    <a:pt x="144829" y="259223"/>
                  </a:lnTo>
                  <a:lnTo>
                    <a:pt x="99534" y="258628"/>
                  </a:lnTo>
                  <a:lnTo>
                    <a:pt x="94553" y="258563"/>
                  </a:lnTo>
                  <a:lnTo>
                    <a:pt x="50777" y="245035"/>
                  </a:lnTo>
                  <a:lnTo>
                    <a:pt x="48272" y="243094"/>
                  </a:lnTo>
                  <a:close/>
                </a:path>
              </a:pathLst>
            </a:custGeom>
            <a:solidFill>
              <a:srgbClr val="584A4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1" name="object 51" descr="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6152465" y="5939734"/>
              <a:ext cx="72320" cy="130400"/>
            </a:xfrm>
            <a:prstGeom prst="rect">
              <a:avLst/>
            </a:prstGeom>
          </p:spPr>
        </p:pic>
      </p:grpSp>
      <p:sp>
        <p:nvSpPr>
          <p:cNvPr id="52" name="object 52" descr=""/>
          <p:cNvSpPr/>
          <p:nvPr/>
        </p:nvSpPr>
        <p:spPr>
          <a:xfrm>
            <a:off x="15777173" y="5036235"/>
            <a:ext cx="499109" cy="706120"/>
          </a:xfrm>
          <a:custGeom>
            <a:avLst/>
            <a:gdLst/>
            <a:ahLst/>
            <a:cxnLst/>
            <a:rect l="l" t="t" r="r" b="b"/>
            <a:pathLst>
              <a:path w="499109" h="706120">
                <a:moveTo>
                  <a:pt x="273151" y="380288"/>
                </a:moveTo>
                <a:lnTo>
                  <a:pt x="251879" y="372567"/>
                </a:lnTo>
                <a:lnTo>
                  <a:pt x="200139" y="358914"/>
                </a:lnTo>
                <a:lnTo>
                  <a:pt x="136017" y="353618"/>
                </a:lnTo>
                <a:lnTo>
                  <a:pt x="77635" y="370954"/>
                </a:lnTo>
                <a:lnTo>
                  <a:pt x="91554" y="367957"/>
                </a:lnTo>
                <a:lnTo>
                  <a:pt x="131051" y="363728"/>
                </a:lnTo>
                <a:lnTo>
                  <a:pt x="192722" y="365455"/>
                </a:lnTo>
                <a:lnTo>
                  <a:pt x="273151" y="380288"/>
                </a:lnTo>
                <a:close/>
              </a:path>
              <a:path w="499109" h="706120">
                <a:moveTo>
                  <a:pt x="347472" y="36461"/>
                </a:moveTo>
                <a:lnTo>
                  <a:pt x="330111" y="32080"/>
                </a:lnTo>
                <a:lnTo>
                  <a:pt x="288290" y="25450"/>
                </a:lnTo>
                <a:lnTo>
                  <a:pt x="237375" y="26390"/>
                </a:lnTo>
                <a:lnTo>
                  <a:pt x="192786" y="44704"/>
                </a:lnTo>
                <a:lnTo>
                  <a:pt x="203517" y="41224"/>
                </a:lnTo>
                <a:lnTo>
                  <a:pt x="234276" y="34747"/>
                </a:lnTo>
                <a:lnTo>
                  <a:pt x="282968" y="31191"/>
                </a:lnTo>
                <a:lnTo>
                  <a:pt x="347472" y="36461"/>
                </a:lnTo>
                <a:close/>
              </a:path>
              <a:path w="499109" h="706120">
                <a:moveTo>
                  <a:pt x="369582" y="663765"/>
                </a:moveTo>
                <a:lnTo>
                  <a:pt x="307111" y="669632"/>
                </a:lnTo>
                <a:lnTo>
                  <a:pt x="249529" y="666572"/>
                </a:lnTo>
                <a:lnTo>
                  <a:pt x="207289" y="660450"/>
                </a:lnTo>
                <a:lnTo>
                  <a:pt x="190881" y="657098"/>
                </a:lnTo>
                <a:lnTo>
                  <a:pt x="258178" y="676338"/>
                </a:lnTo>
                <a:lnTo>
                  <a:pt x="315226" y="676605"/>
                </a:lnTo>
                <a:lnTo>
                  <a:pt x="354787" y="668794"/>
                </a:lnTo>
                <a:lnTo>
                  <a:pt x="369582" y="663765"/>
                </a:lnTo>
                <a:close/>
              </a:path>
              <a:path w="499109" h="706120">
                <a:moveTo>
                  <a:pt x="425272" y="645033"/>
                </a:moveTo>
                <a:lnTo>
                  <a:pt x="421055" y="639622"/>
                </a:lnTo>
                <a:lnTo>
                  <a:pt x="401891" y="623265"/>
                </a:lnTo>
                <a:lnTo>
                  <a:pt x="401891" y="645350"/>
                </a:lnTo>
                <a:lnTo>
                  <a:pt x="371894" y="669353"/>
                </a:lnTo>
                <a:lnTo>
                  <a:pt x="333844" y="683577"/>
                </a:lnTo>
                <a:lnTo>
                  <a:pt x="289826" y="687984"/>
                </a:lnTo>
                <a:lnTo>
                  <a:pt x="241973" y="682561"/>
                </a:lnTo>
                <a:lnTo>
                  <a:pt x="192392" y="667283"/>
                </a:lnTo>
                <a:lnTo>
                  <a:pt x="143205" y="642137"/>
                </a:lnTo>
                <a:lnTo>
                  <a:pt x="109689" y="618185"/>
                </a:lnTo>
                <a:lnTo>
                  <a:pt x="80352" y="590918"/>
                </a:lnTo>
                <a:lnTo>
                  <a:pt x="55854" y="561047"/>
                </a:lnTo>
                <a:lnTo>
                  <a:pt x="27317" y="506730"/>
                </a:lnTo>
                <a:lnTo>
                  <a:pt x="18211" y="462953"/>
                </a:lnTo>
                <a:lnTo>
                  <a:pt x="18643" y="442214"/>
                </a:lnTo>
                <a:lnTo>
                  <a:pt x="33210" y="469201"/>
                </a:lnTo>
                <a:lnTo>
                  <a:pt x="56222" y="496544"/>
                </a:lnTo>
                <a:lnTo>
                  <a:pt x="89560" y="522274"/>
                </a:lnTo>
                <a:lnTo>
                  <a:pt x="135128" y="544385"/>
                </a:lnTo>
                <a:lnTo>
                  <a:pt x="194805" y="560895"/>
                </a:lnTo>
                <a:lnTo>
                  <a:pt x="217462" y="565861"/>
                </a:lnTo>
                <a:lnTo>
                  <a:pt x="245579" y="573201"/>
                </a:lnTo>
                <a:lnTo>
                  <a:pt x="310159" y="594410"/>
                </a:lnTo>
                <a:lnTo>
                  <a:pt x="366522" y="619963"/>
                </a:lnTo>
                <a:lnTo>
                  <a:pt x="401891" y="645350"/>
                </a:lnTo>
                <a:lnTo>
                  <a:pt x="401891" y="623265"/>
                </a:lnTo>
                <a:lnTo>
                  <a:pt x="342912" y="588162"/>
                </a:lnTo>
                <a:lnTo>
                  <a:pt x="290487" y="568020"/>
                </a:lnTo>
                <a:lnTo>
                  <a:pt x="239649" y="552691"/>
                </a:lnTo>
                <a:lnTo>
                  <a:pt x="198285" y="543001"/>
                </a:lnTo>
                <a:lnTo>
                  <a:pt x="130365" y="522808"/>
                </a:lnTo>
                <a:lnTo>
                  <a:pt x="82892" y="495388"/>
                </a:lnTo>
                <a:lnTo>
                  <a:pt x="52247" y="464400"/>
                </a:lnTo>
                <a:lnTo>
                  <a:pt x="26885" y="406400"/>
                </a:lnTo>
                <a:lnTo>
                  <a:pt x="21386" y="375958"/>
                </a:lnTo>
                <a:lnTo>
                  <a:pt x="9512" y="404520"/>
                </a:lnTo>
                <a:lnTo>
                  <a:pt x="0" y="446392"/>
                </a:lnTo>
                <a:lnTo>
                  <a:pt x="3898" y="491109"/>
                </a:lnTo>
                <a:lnTo>
                  <a:pt x="18211" y="531063"/>
                </a:lnTo>
                <a:lnTo>
                  <a:pt x="20193" y="536625"/>
                </a:lnTo>
                <a:lnTo>
                  <a:pt x="47904" y="580898"/>
                </a:lnTo>
                <a:lnTo>
                  <a:pt x="86029" y="621906"/>
                </a:lnTo>
                <a:lnTo>
                  <a:pt x="133565" y="657593"/>
                </a:lnTo>
                <a:lnTo>
                  <a:pt x="173418" y="678954"/>
                </a:lnTo>
                <a:lnTo>
                  <a:pt x="214503" y="694359"/>
                </a:lnTo>
                <a:lnTo>
                  <a:pt x="255866" y="703516"/>
                </a:lnTo>
                <a:lnTo>
                  <a:pt x="296468" y="706094"/>
                </a:lnTo>
                <a:lnTo>
                  <a:pt x="335064" y="701878"/>
                </a:lnTo>
                <a:lnTo>
                  <a:pt x="369201" y="691007"/>
                </a:lnTo>
                <a:lnTo>
                  <a:pt x="398119" y="673811"/>
                </a:lnTo>
                <a:lnTo>
                  <a:pt x="401891" y="670001"/>
                </a:lnTo>
                <a:lnTo>
                  <a:pt x="421055" y="650633"/>
                </a:lnTo>
                <a:lnTo>
                  <a:pt x="425272" y="645033"/>
                </a:lnTo>
                <a:close/>
              </a:path>
              <a:path w="499109" h="706120">
                <a:moveTo>
                  <a:pt x="445173" y="589394"/>
                </a:moveTo>
                <a:lnTo>
                  <a:pt x="444474" y="551307"/>
                </a:lnTo>
                <a:lnTo>
                  <a:pt x="434365" y="512178"/>
                </a:lnTo>
                <a:lnTo>
                  <a:pt x="427672" y="498424"/>
                </a:lnTo>
                <a:lnTo>
                  <a:pt x="427672" y="579208"/>
                </a:lnTo>
                <a:lnTo>
                  <a:pt x="424091" y="603275"/>
                </a:lnTo>
                <a:lnTo>
                  <a:pt x="373710" y="560920"/>
                </a:lnTo>
                <a:lnTo>
                  <a:pt x="335813" y="539584"/>
                </a:lnTo>
                <a:lnTo>
                  <a:pt x="287985" y="519849"/>
                </a:lnTo>
                <a:lnTo>
                  <a:pt x="244233" y="505612"/>
                </a:lnTo>
                <a:lnTo>
                  <a:pt x="212242" y="495338"/>
                </a:lnTo>
                <a:lnTo>
                  <a:pt x="150888" y="471449"/>
                </a:lnTo>
                <a:lnTo>
                  <a:pt x="99682" y="438023"/>
                </a:lnTo>
                <a:lnTo>
                  <a:pt x="68986" y="393661"/>
                </a:lnTo>
                <a:lnTo>
                  <a:pt x="61823" y="366991"/>
                </a:lnTo>
                <a:lnTo>
                  <a:pt x="83464" y="354571"/>
                </a:lnTo>
                <a:lnTo>
                  <a:pt x="136258" y="341452"/>
                </a:lnTo>
                <a:lnTo>
                  <a:pt x="166268" y="341045"/>
                </a:lnTo>
                <a:lnTo>
                  <a:pt x="200647" y="345401"/>
                </a:lnTo>
                <a:lnTo>
                  <a:pt x="269265" y="368274"/>
                </a:lnTo>
                <a:lnTo>
                  <a:pt x="336232" y="410591"/>
                </a:lnTo>
                <a:lnTo>
                  <a:pt x="365633" y="437946"/>
                </a:lnTo>
                <a:lnTo>
                  <a:pt x="390182" y="467969"/>
                </a:lnTo>
                <a:lnTo>
                  <a:pt x="420192" y="527075"/>
                </a:lnTo>
                <a:lnTo>
                  <a:pt x="427672" y="579208"/>
                </a:lnTo>
                <a:lnTo>
                  <a:pt x="427672" y="498424"/>
                </a:lnTo>
                <a:lnTo>
                  <a:pt x="388366" y="435952"/>
                </a:lnTo>
                <a:lnTo>
                  <a:pt x="353733" y="401434"/>
                </a:lnTo>
                <a:lnTo>
                  <a:pt x="312191" y="371030"/>
                </a:lnTo>
                <a:lnTo>
                  <a:pt x="264160" y="346087"/>
                </a:lnTo>
                <a:lnTo>
                  <a:pt x="215315" y="329984"/>
                </a:lnTo>
                <a:lnTo>
                  <a:pt x="167398" y="322808"/>
                </a:lnTo>
                <a:lnTo>
                  <a:pt x="166268" y="322846"/>
                </a:lnTo>
                <a:lnTo>
                  <a:pt x="122110" y="324650"/>
                </a:lnTo>
                <a:lnTo>
                  <a:pt x="81191" y="335622"/>
                </a:lnTo>
                <a:lnTo>
                  <a:pt x="46367" y="355828"/>
                </a:lnTo>
                <a:lnTo>
                  <a:pt x="42367" y="359029"/>
                </a:lnTo>
                <a:lnTo>
                  <a:pt x="43014" y="364109"/>
                </a:lnTo>
                <a:lnTo>
                  <a:pt x="50584" y="396341"/>
                </a:lnTo>
                <a:lnTo>
                  <a:pt x="61823" y="418871"/>
                </a:lnTo>
                <a:lnTo>
                  <a:pt x="64833" y="424916"/>
                </a:lnTo>
                <a:lnTo>
                  <a:pt x="113842" y="471779"/>
                </a:lnTo>
                <a:lnTo>
                  <a:pt x="173431" y="500900"/>
                </a:lnTo>
                <a:lnTo>
                  <a:pt x="238772" y="522998"/>
                </a:lnTo>
                <a:lnTo>
                  <a:pt x="249618" y="526427"/>
                </a:lnTo>
                <a:lnTo>
                  <a:pt x="260527" y="529907"/>
                </a:lnTo>
                <a:lnTo>
                  <a:pt x="336232" y="560285"/>
                </a:lnTo>
                <a:lnTo>
                  <a:pt x="376085" y="584898"/>
                </a:lnTo>
                <a:lnTo>
                  <a:pt x="420192" y="627100"/>
                </a:lnTo>
                <a:lnTo>
                  <a:pt x="427672" y="636955"/>
                </a:lnTo>
                <a:lnTo>
                  <a:pt x="429666" y="639572"/>
                </a:lnTo>
                <a:lnTo>
                  <a:pt x="435825" y="625170"/>
                </a:lnTo>
                <a:lnTo>
                  <a:pt x="445173" y="589394"/>
                </a:lnTo>
                <a:close/>
              </a:path>
              <a:path w="499109" h="706120">
                <a:moveTo>
                  <a:pt x="445998" y="251993"/>
                </a:moveTo>
                <a:lnTo>
                  <a:pt x="397281" y="261581"/>
                </a:lnTo>
                <a:lnTo>
                  <a:pt x="351688" y="263753"/>
                </a:lnTo>
                <a:lnTo>
                  <a:pt x="317957" y="262280"/>
                </a:lnTo>
                <a:lnTo>
                  <a:pt x="304774" y="260959"/>
                </a:lnTo>
                <a:lnTo>
                  <a:pt x="359283" y="270738"/>
                </a:lnTo>
                <a:lnTo>
                  <a:pt x="404228" y="266420"/>
                </a:lnTo>
                <a:lnTo>
                  <a:pt x="434746" y="257124"/>
                </a:lnTo>
                <a:lnTo>
                  <a:pt x="445998" y="251993"/>
                </a:lnTo>
                <a:close/>
              </a:path>
              <a:path w="499109" h="706120">
                <a:moveTo>
                  <a:pt x="488353" y="232791"/>
                </a:moveTo>
                <a:lnTo>
                  <a:pt x="484517" y="228790"/>
                </a:lnTo>
                <a:lnTo>
                  <a:pt x="469950" y="219481"/>
                </a:lnTo>
                <a:lnTo>
                  <a:pt x="469950" y="234886"/>
                </a:lnTo>
                <a:lnTo>
                  <a:pt x="443014" y="259600"/>
                </a:lnTo>
                <a:lnTo>
                  <a:pt x="406285" y="274078"/>
                </a:lnTo>
                <a:lnTo>
                  <a:pt x="362623" y="278015"/>
                </a:lnTo>
                <a:lnTo>
                  <a:pt x="314909" y="271094"/>
                </a:lnTo>
                <a:lnTo>
                  <a:pt x="266026" y="252971"/>
                </a:lnTo>
                <a:lnTo>
                  <a:pt x="212471" y="217665"/>
                </a:lnTo>
                <a:lnTo>
                  <a:pt x="173291" y="172567"/>
                </a:lnTo>
                <a:lnTo>
                  <a:pt x="153339" y="121856"/>
                </a:lnTo>
                <a:lnTo>
                  <a:pt x="152031" y="105511"/>
                </a:lnTo>
                <a:lnTo>
                  <a:pt x="170040" y="130606"/>
                </a:lnTo>
                <a:lnTo>
                  <a:pt x="199009" y="154444"/>
                </a:lnTo>
                <a:lnTo>
                  <a:pt x="241528" y="173659"/>
                </a:lnTo>
                <a:lnTo>
                  <a:pt x="300202" y="184886"/>
                </a:lnTo>
                <a:lnTo>
                  <a:pt x="318427" y="186994"/>
                </a:lnTo>
                <a:lnTo>
                  <a:pt x="341147" y="190550"/>
                </a:lnTo>
                <a:lnTo>
                  <a:pt x="393687" y="202095"/>
                </a:lnTo>
                <a:lnTo>
                  <a:pt x="440093" y="217703"/>
                </a:lnTo>
                <a:lnTo>
                  <a:pt x="469950" y="234886"/>
                </a:lnTo>
                <a:lnTo>
                  <a:pt x="469950" y="219481"/>
                </a:lnTo>
                <a:lnTo>
                  <a:pt x="448437" y="205714"/>
                </a:lnTo>
                <a:lnTo>
                  <a:pt x="397725" y="188264"/>
                </a:lnTo>
                <a:lnTo>
                  <a:pt x="344665" y="176517"/>
                </a:lnTo>
                <a:lnTo>
                  <a:pt x="301498" y="170535"/>
                </a:lnTo>
                <a:lnTo>
                  <a:pt x="235165" y="156159"/>
                </a:lnTo>
                <a:lnTo>
                  <a:pt x="192100" y="131584"/>
                </a:lnTo>
                <a:lnTo>
                  <a:pt x="167284" y="103009"/>
                </a:lnTo>
                <a:lnTo>
                  <a:pt x="155676" y="76631"/>
                </a:lnTo>
                <a:lnTo>
                  <a:pt x="148907" y="53111"/>
                </a:lnTo>
                <a:lnTo>
                  <a:pt x="141833" y="76530"/>
                </a:lnTo>
                <a:lnTo>
                  <a:pt x="138176" y="117195"/>
                </a:lnTo>
                <a:lnTo>
                  <a:pt x="149771" y="159105"/>
                </a:lnTo>
                <a:lnTo>
                  <a:pt x="152031" y="162737"/>
                </a:lnTo>
                <a:lnTo>
                  <a:pt x="174980" y="199618"/>
                </a:lnTo>
                <a:lnTo>
                  <a:pt x="212166" y="236105"/>
                </a:lnTo>
                <a:lnTo>
                  <a:pt x="259676" y="265912"/>
                </a:lnTo>
                <a:lnTo>
                  <a:pt x="326339" y="288404"/>
                </a:lnTo>
                <a:lnTo>
                  <a:pt x="359625" y="292315"/>
                </a:lnTo>
                <a:lnTo>
                  <a:pt x="362623" y="292201"/>
                </a:lnTo>
                <a:lnTo>
                  <a:pt x="391807" y="291122"/>
                </a:lnTo>
                <a:lnTo>
                  <a:pt x="421855" y="284734"/>
                </a:lnTo>
                <a:lnTo>
                  <a:pt x="447865" y="273443"/>
                </a:lnTo>
                <a:lnTo>
                  <a:pt x="469265" y="257594"/>
                </a:lnTo>
                <a:lnTo>
                  <a:pt x="469950" y="256743"/>
                </a:lnTo>
                <a:lnTo>
                  <a:pt x="485470" y="237515"/>
                </a:lnTo>
                <a:lnTo>
                  <a:pt x="488353" y="232791"/>
                </a:lnTo>
                <a:close/>
              </a:path>
              <a:path w="499109" h="706120">
                <a:moveTo>
                  <a:pt x="499097" y="175475"/>
                </a:moveTo>
                <a:lnTo>
                  <a:pt x="487705" y="133400"/>
                </a:lnTo>
                <a:lnTo>
                  <a:pt x="485000" y="129032"/>
                </a:lnTo>
                <a:lnTo>
                  <a:pt x="485000" y="180759"/>
                </a:lnTo>
                <a:lnTo>
                  <a:pt x="484098" y="199974"/>
                </a:lnTo>
                <a:lnTo>
                  <a:pt x="441058" y="170649"/>
                </a:lnTo>
                <a:lnTo>
                  <a:pt x="370281" y="145173"/>
                </a:lnTo>
                <a:lnTo>
                  <a:pt x="334708" y="137426"/>
                </a:lnTo>
                <a:lnTo>
                  <a:pt x="308686" y="131876"/>
                </a:lnTo>
                <a:lnTo>
                  <a:pt x="258483" y="117970"/>
                </a:lnTo>
                <a:lnTo>
                  <a:pt x="215493" y="95745"/>
                </a:lnTo>
                <a:lnTo>
                  <a:pt x="187794" y="63246"/>
                </a:lnTo>
                <a:lnTo>
                  <a:pt x="180035" y="42811"/>
                </a:lnTo>
                <a:lnTo>
                  <a:pt x="196088" y="31318"/>
                </a:lnTo>
                <a:lnTo>
                  <a:pt x="215087" y="22580"/>
                </a:lnTo>
                <a:lnTo>
                  <a:pt x="215493" y="22479"/>
                </a:lnTo>
                <a:lnTo>
                  <a:pt x="236601" y="16789"/>
                </a:lnTo>
                <a:lnTo>
                  <a:pt x="260210" y="14084"/>
                </a:lnTo>
                <a:lnTo>
                  <a:pt x="287616" y="14770"/>
                </a:lnTo>
                <a:lnTo>
                  <a:pt x="315493" y="19202"/>
                </a:lnTo>
                <a:lnTo>
                  <a:pt x="371132" y="39014"/>
                </a:lnTo>
                <a:lnTo>
                  <a:pt x="424891" y="74485"/>
                </a:lnTo>
                <a:lnTo>
                  <a:pt x="464121" y="119811"/>
                </a:lnTo>
                <a:lnTo>
                  <a:pt x="481926" y="160743"/>
                </a:lnTo>
                <a:lnTo>
                  <a:pt x="485000" y="180759"/>
                </a:lnTo>
                <a:lnTo>
                  <a:pt x="485000" y="129032"/>
                </a:lnTo>
                <a:lnTo>
                  <a:pt x="462546" y="92722"/>
                </a:lnTo>
                <a:lnTo>
                  <a:pt x="425259" y="56057"/>
                </a:lnTo>
                <a:lnTo>
                  <a:pt x="377482" y="26060"/>
                </a:lnTo>
                <a:lnTo>
                  <a:pt x="329692" y="7924"/>
                </a:lnTo>
                <a:lnTo>
                  <a:pt x="283019" y="0"/>
                </a:lnTo>
                <a:lnTo>
                  <a:pt x="278587" y="50"/>
                </a:lnTo>
                <a:lnTo>
                  <a:pt x="237909" y="1841"/>
                </a:lnTo>
                <a:lnTo>
                  <a:pt x="198653" y="13665"/>
                </a:lnTo>
                <a:lnTo>
                  <a:pt x="166979" y="35280"/>
                </a:lnTo>
                <a:lnTo>
                  <a:pt x="164071" y="38112"/>
                </a:lnTo>
                <a:lnTo>
                  <a:pt x="164973" y="42049"/>
                </a:lnTo>
                <a:lnTo>
                  <a:pt x="180035" y="77139"/>
                </a:lnTo>
                <a:lnTo>
                  <a:pt x="205587" y="106248"/>
                </a:lnTo>
                <a:lnTo>
                  <a:pt x="253111" y="131368"/>
                </a:lnTo>
                <a:lnTo>
                  <a:pt x="305054" y="145846"/>
                </a:lnTo>
                <a:lnTo>
                  <a:pt x="340601" y="153377"/>
                </a:lnTo>
                <a:lnTo>
                  <a:pt x="349478" y="155270"/>
                </a:lnTo>
                <a:lnTo>
                  <a:pt x="411492" y="173151"/>
                </a:lnTo>
                <a:lnTo>
                  <a:pt x="468210" y="205422"/>
                </a:lnTo>
                <a:lnTo>
                  <a:pt x="491375" y="228142"/>
                </a:lnTo>
                <a:lnTo>
                  <a:pt x="495071" y="216268"/>
                </a:lnTo>
                <a:lnTo>
                  <a:pt x="499097" y="175475"/>
                </a:lnTo>
                <a:close/>
              </a:path>
            </a:pathLst>
          </a:custGeom>
          <a:solidFill>
            <a:srgbClr val="584A46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53" name="object 53" descr=""/>
          <p:cNvGrpSpPr/>
          <p:nvPr/>
        </p:nvGrpSpPr>
        <p:grpSpPr>
          <a:xfrm>
            <a:off x="15663423" y="4164307"/>
            <a:ext cx="788670" cy="481330"/>
            <a:chOff x="15663423" y="4164307"/>
            <a:chExt cx="788670" cy="481330"/>
          </a:xfrm>
        </p:grpSpPr>
        <p:sp>
          <p:nvSpPr>
            <p:cNvPr id="54" name="object 54" descr=""/>
            <p:cNvSpPr/>
            <p:nvPr/>
          </p:nvSpPr>
          <p:spPr>
            <a:xfrm>
              <a:off x="16144207" y="4164307"/>
              <a:ext cx="307340" cy="419100"/>
            </a:xfrm>
            <a:custGeom>
              <a:avLst/>
              <a:gdLst/>
              <a:ahLst/>
              <a:cxnLst/>
              <a:rect l="l" t="t" r="r" b="b"/>
              <a:pathLst>
                <a:path w="307340" h="419100">
                  <a:moveTo>
                    <a:pt x="0" y="43701"/>
                  </a:moveTo>
                  <a:lnTo>
                    <a:pt x="5885" y="10975"/>
                  </a:lnTo>
                  <a:lnTo>
                    <a:pt x="7337" y="6052"/>
                  </a:lnTo>
                  <a:lnTo>
                    <a:pt x="12280" y="4718"/>
                  </a:lnTo>
                  <a:lnTo>
                    <a:pt x="52432" y="0"/>
                  </a:lnTo>
                  <a:lnTo>
                    <a:pt x="94512" y="6214"/>
                  </a:lnTo>
                  <a:lnTo>
                    <a:pt x="136970" y="22582"/>
                  </a:lnTo>
                  <a:lnTo>
                    <a:pt x="178256" y="48323"/>
                  </a:lnTo>
                  <a:lnTo>
                    <a:pt x="216821" y="82656"/>
                  </a:lnTo>
                  <a:lnTo>
                    <a:pt x="251113" y="124801"/>
                  </a:lnTo>
                  <a:lnTo>
                    <a:pt x="277241" y="169397"/>
                  </a:lnTo>
                  <a:lnTo>
                    <a:pt x="295360" y="215019"/>
                  </a:lnTo>
                  <a:lnTo>
                    <a:pt x="305406" y="260231"/>
                  </a:lnTo>
                  <a:lnTo>
                    <a:pt x="307313" y="303596"/>
                  </a:lnTo>
                  <a:lnTo>
                    <a:pt x="301019" y="343680"/>
                  </a:lnTo>
                  <a:lnTo>
                    <a:pt x="289028" y="372805"/>
                  </a:lnTo>
                  <a:lnTo>
                    <a:pt x="289028" y="282271"/>
                  </a:lnTo>
                  <a:lnTo>
                    <a:pt x="284264" y="245231"/>
                  </a:lnTo>
                  <a:lnTo>
                    <a:pt x="273631" y="207770"/>
                  </a:lnTo>
                  <a:lnTo>
                    <a:pt x="257451" y="170791"/>
                  </a:lnTo>
                  <a:lnTo>
                    <a:pt x="236048" y="135197"/>
                  </a:lnTo>
                  <a:lnTo>
                    <a:pt x="186707" y="78848"/>
                  </a:lnTo>
                  <a:lnTo>
                    <a:pt x="128656" y="38946"/>
                  </a:lnTo>
                  <a:lnTo>
                    <a:pt x="73412" y="20437"/>
                  </a:lnTo>
                  <a:lnTo>
                    <a:pt x="46961" y="18349"/>
                  </a:lnTo>
                  <a:lnTo>
                    <a:pt x="22068" y="21155"/>
                  </a:lnTo>
                  <a:lnTo>
                    <a:pt x="18020" y="48575"/>
                  </a:lnTo>
                  <a:lnTo>
                    <a:pt x="18020" y="119877"/>
                  </a:lnTo>
                  <a:lnTo>
                    <a:pt x="11104" y="107217"/>
                  </a:lnTo>
                  <a:lnTo>
                    <a:pt x="1727" y="75707"/>
                  </a:lnTo>
                  <a:lnTo>
                    <a:pt x="0" y="43701"/>
                  </a:lnTo>
                  <a:close/>
                </a:path>
                <a:path w="307340" h="419100">
                  <a:moveTo>
                    <a:pt x="18020" y="119877"/>
                  </a:moveTo>
                  <a:lnTo>
                    <a:pt x="18020" y="48575"/>
                  </a:lnTo>
                  <a:lnTo>
                    <a:pt x="20167" y="75278"/>
                  </a:lnTo>
                  <a:lnTo>
                    <a:pt x="28586" y="101694"/>
                  </a:lnTo>
                  <a:lnTo>
                    <a:pt x="62421" y="152936"/>
                  </a:lnTo>
                  <a:lnTo>
                    <a:pt x="109413" y="199416"/>
                  </a:lnTo>
                  <a:lnTo>
                    <a:pt x="152258" y="236872"/>
                  </a:lnTo>
                  <a:lnTo>
                    <a:pt x="160923" y="244566"/>
                  </a:lnTo>
                  <a:lnTo>
                    <a:pt x="205591" y="289516"/>
                  </a:lnTo>
                  <a:lnTo>
                    <a:pt x="231988" y="324289"/>
                  </a:lnTo>
                  <a:lnTo>
                    <a:pt x="261509" y="383386"/>
                  </a:lnTo>
                  <a:lnTo>
                    <a:pt x="274404" y="362669"/>
                  </a:lnTo>
                  <a:lnTo>
                    <a:pt x="283389" y="338617"/>
                  </a:lnTo>
                  <a:lnTo>
                    <a:pt x="288314" y="311672"/>
                  </a:lnTo>
                  <a:lnTo>
                    <a:pt x="289028" y="282271"/>
                  </a:lnTo>
                  <a:lnTo>
                    <a:pt x="289028" y="372805"/>
                  </a:lnTo>
                  <a:lnTo>
                    <a:pt x="286459" y="379046"/>
                  </a:lnTo>
                  <a:lnTo>
                    <a:pt x="263568" y="408258"/>
                  </a:lnTo>
                  <a:lnTo>
                    <a:pt x="252113" y="419105"/>
                  </a:lnTo>
                  <a:lnTo>
                    <a:pt x="248386" y="403766"/>
                  </a:lnTo>
                  <a:lnTo>
                    <a:pt x="240543" y="379606"/>
                  </a:lnTo>
                  <a:lnTo>
                    <a:pt x="197720" y="308754"/>
                  </a:lnTo>
                  <a:lnTo>
                    <a:pt x="157019" y="265716"/>
                  </a:lnTo>
                  <a:lnTo>
                    <a:pt x="96738" y="212631"/>
                  </a:lnTo>
                  <a:lnTo>
                    <a:pt x="71451" y="189060"/>
                  </a:lnTo>
                  <a:lnTo>
                    <a:pt x="48183" y="164444"/>
                  </a:lnTo>
                  <a:lnTo>
                    <a:pt x="28168" y="138453"/>
                  </a:lnTo>
                  <a:lnTo>
                    <a:pt x="18020" y="119877"/>
                  </a:lnTo>
                  <a:close/>
                </a:path>
              </a:pathLst>
            </a:custGeom>
            <a:solidFill>
              <a:srgbClr val="584A4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5" name="object 55" descr="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6179240" y="4195427"/>
              <a:ext cx="176417" cy="86639"/>
            </a:xfrm>
            <a:prstGeom prst="rect">
              <a:avLst/>
            </a:prstGeom>
          </p:spPr>
        </p:pic>
        <p:sp>
          <p:nvSpPr>
            <p:cNvPr id="56" name="object 56" descr=""/>
            <p:cNvSpPr/>
            <p:nvPr/>
          </p:nvSpPr>
          <p:spPr>
            <a:xfrm>
              <a:off x="15663423" y="4319912"/>
              <a:ext cx="377825" cy="245110"/>
            </a:xfrm>
            <a:custGeom>
              <a:avLst/>
              <a:gdLst/>
              <a:ahLst/>
              <a:cxnLst/>
              <a:rect l="l" t="t" r="r" b="b"/>
              <a:pathLst>
                <a:path w="377825" h="245110">
                  <a:moveTo>
                    <a:pt x="0" y="229174"/>
                  </a:moveTo>
                  <a:lnTo>
                    <a:pt x="549" y="187149"/>
                  </a:lnTo>
                  <a:lnTo>
                    <a:pt x="14637" y="144486"/>
                  </a:lnTo>
                  <a:lnTo>
                    <a:pt x="40871" y="103371"/>
                  </a:lnTo>
                  <a:lnTo>
                    <a:pt x="77857" y="65986"/>
                  </a:lnTo>
                  <a:lnTo>
                    <a:pt x="124202" y="34515"/>
                  </a:lnTo>
                  <a:lnTo>
                    <a:pt x="171641" y="13568"/>
                  </a:lnTo>
                  <a:lnTo>
                    <a:pt x="219043" y="2101"/>
                  </a:lnTo>
                  <a:lnTo>
                    <a:pt x="261745" y="124"/>
                  </a:lnTo>
                  <a:lnTo>
                    <a:pt x="264437" y="0"/>
                  </a:lnTo>
                  <a:lnTo>
                    <a:pt x="305855" y="7148"/>
                  </a:lnTo>
                  <a:lnTo>
                    <a:pt x="341326" y="23432"/>
                  </a:lnTo>
                  <a:lnTo>
                    <a:pt x="368880" y="48736"/>
                  </a:lnTo>
                  <a:lnTo>
                    <a:pt x="377197" y="59524"/>
                  </a:lnTo>
                  <a:lnTo>
                    <a:pt x="363702" y="61387"/>
                  </a:lnTo>
                  <a:lnTo>
                    <a:pt x="347343" y="64905"/>
                  </a:lnTo>
                  <a:lnTo>
                    <a:pt x="347343" y="48324"/>
                  </a:lnTo>
                  <a:lnTo>
                    <a:pt x="330670" y="35416"/>
                  </a:lnTo>
                  <a:lnTo>
                    <a:pt x="310788" y="25578"/>
                  </a:lnTo>
                  <a:lnTo>
                    <a:pt x="288063" y="18972"/>
                  </a:lnTo>
                  <a:lnTo>
                    <a:pt x="262861" y="15763"/>
                  </a:lnTo>
                  <a:lnTo>
                    <a:pt x="230612" y="16598"/>
                  </a:lnTo>
                  <a:lnTo>
                    <a:pt x="164282" y="33096"/>
                  </a:lnTo>
                  <a:lnTo>
                    <a:pt x="103922" y="65820"/>
                  </a:lnTo>
                  <a:lnTo>
                    <a:pt x="57513" y="108024"/>
                  </a:lnTo>
                  <a:lnTo>
                    <a:pt x="27224" y="155056"/>
                  </a:lnTo>
                  <a:lnTo>
                    <a:pt x="14769" y="200569"/>
                  </a:lnTo>
                  <a:lnTo>
                    <a:pt x="14769" y="238077"/>
                  </a:lnTo>
                  <a:lnTo>
                    <a:pt x="4825" y="235216"/>
                  </a:lnTo>
                  <a:lnTo>
                    <a:pt x="706" y="233549"/>
                  </a:lnTo>
                  <a:lnTo>
                    <a:pt x="0" y="229174"/>
                  </a:lnTo>
                  <a:close/>
                </a:path>
                <a:path w="377825" h="245110">
                  <a:moveTo>
                    <a:pt x="14769" y="238077"/>
                  </a:moveTo>
                  <a:lnTo>
                    <a:pt x="14769" y="200569"/>
                  </a:lnTo>
                  <a:lnTo>
                    <a:pt x="14985" y="222211"/>
                  </a:lnTo>
                  <a:lnTo>
                    <a:pt x="38197" y="228094"/>
                  </a:lnTo>
                  <a:lnTo>
                    <a:pt x="57513" y="228513"/>
                  </a:lnTo>
                  <a:lnTo>
                    <a:pt x="61331" y="228596"/>
                  </a:lnTo>
                  <a:lnTo>
                    <a:pt x="84767" y="223684"/>
                  </a:lnTo>
                  <a:lnTo>
                    <a:pt x="131813" y="199087"/>
                  </a:lnTo>
                  <a:lnTo>
                    <a:pt x="175861" y="162825"/>
                  </a:lnTo>
                  <a:lnTo>
                    <a:pt x="211813" y="129319"/>
                  </a:lnTo>
                  <a:lnTo>
                    <a:pt x="219182" y="122549"/>
                  </a:lnTo>
                  <a:lnTo>
                    <a:pt x="261745" y="88108"/>
                  </a:lnTo>
                  <a:lnTo>
                    <a:pt x="322657" y="55686"/>
                  </a:lnTo>
                  <a:lnTo>
                    <a:pt x="347343" y="48324"/>
                  </a:lnTo>
                  <a:lnTo>
                    <a:pt x="347343" y="64905"/>
                  </a:lnTo>
                  <a:lnTo>
                    <a:pt x="342240" y="66002"/>
                  </a:lnTo>
                  <a:lnTo>
                    <a:pt x="313097" y="76856"/>
                  </a:lnTo>
                  <a:lnTo>
                    <a:pt x="277588" y="96570"/>
                  </a:lnTo>
                  <a:lnTo>
                    <a:pt x="237028" y="127765"/>
                  </a:lnTo>
                  <a:lnTo>
                    <a:pt x="186087" y="174896"/>
                  </a:lnTo>
                  <a:lnTo>
                    <a:pt x="163609" y="194551"/>
                  </a:lnTo>
                  <a:lnTo>
                    <a:pt x="140410" y="212379"/>
                  </a:lnTo>
                  <a:lnTo>
                    <a:pt x="116317" y="227291"/>
                  </a:lnTo>
                  <a:lnTo>
                    <a:pt x="87973" y="239202"/>
                  </a:lnTo>
                  <a:lnTo>
                    <a:pt x="60071" y="244486"/>
                  </a:lnTo>
                  <a:lnTo>
                    <a:pt x="32418" y="243155"/>
                  </a:lnTo>
                  <a:lnTo>
                    <a:pt x="14985" y="238139"/>
                  </a:lnTo>
                  <a:lnTo>
                    <a:pt x="14769" y="238077"/>
                  </a:lnTo>
                  <a:close/>
                </a:path>
              </a:pathLst>
            </a:custGeom>
            <a:solidFill>
              <a:srgbClr val="584A4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7" name="object 57" descr="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5688119" y="4387890"/>
              <a:ext cx="89974" cy="143954"/>
            </a:xfrm>
            <a:prstGeom prst="rect">
              <a:avLst/>
            </a:prstGeom>
          </p:spPr>
        </p:pic>
        <p:sp>
          <p:nvSpPr>
            <p:cNvPr id="58" name="object 58" descr=""/>
            <p:cNvSpPr/>
            <p:nvPr/>
          </p:nvSpPr>
          <p:spPr>
            <a:xfrm>
              <a:off x="16060221" y="4177577"/>
              <a:ext cx="330200" cy="429259"/>
            </a:xfrm>
            <a:custGeom>
              <a:avLst/>
              <a:gdLst/>
              <a:ahLst/>
              <a:cxnLst/>
              <a:rect l="l" t="t" r="r" b="b"/>
              <a:pathLst>
                <a:path w="330200" h="429260">
                  <a:moveTo>
                    <a:pt x="54608" y="134810"/>
                  </a:moveTo>
                  <a:lnTo>
                    <a:pt x="54608" y="58383"/>
                  </a:lnTo>
                  <a:lnTo>
                    <a:pt x="58359" y="93798"/>
                  </a:lnTo>
                  <a:lnTo>
                    <a:pt x="74218" y="134568"/>
                  </a:lnTo>
                  <a:lnTo>
                    <a:pt x="106997" y="178769"/>
                  </a:lnTo>
                  <a:lnTo>
                    <a:pt x="161505" y="224474"/>
                  </a:lnTo>
                  <a:lnTo>
                    <a:pt x="195754" y="249917"/>
                  </a:lnTo>
                  <a:lnTo>
                    <a:pt x="236471" y="284345"/>
                  </a:lnTo>
                  <a:lnTo>
                    <a:pt x="276726" y="323834"/>
                  </a:lnTo>
                  <a:lnTo>
                    <a:pt x="309591" y="364462"/>
                  </a:lnTo>
                  <a:lnTo>
                    <a:pt x="328135" y="402304"/>
                  </a:lnTo>
                  <a:lnTo>
                    <a:pt x="329881" y="409091"/>
                  </a:lnTo>
                  <a:lnTo>
                    <a:pt x="323780" y="412543"/>
                  </a:lnTo>
                  <a:lnTo>
                    <a:pt x="308226" y="418792"/>
                  </a:lnTo>
                  <a:lnTo>
                    <a:pt x="308226" y="400029"/>
                  </a:lnTo>
                  <a:lnTo>
                    <a:pt x="299497" y="382466"/>
                  </a:lnTo>
                  <a:lnTo>
                    <a:pt x="267247" y="340470"/>
                  </a:lnTo>
                  <a:lnTo>
                    <a:pt x="218290" y="292618"/>
                  </a:lnTo>
                  <a:lnTo>
                    <a:pt x="170066" y="253195"/>
                  </a:lnTo>
                  <a:lnTo>
                    <a:pt x="151188" y="239578"/>
                  </a:lnTo>
                  <a:lnTo>
                    <a:pt x="102787" y="200553"/>
                  </a:lnTo>
                  <a:lnTo>
                    <a:pt x="69630" y="161995"/>
                  </a:lnTo>
                  <a:lnTo>
                    <a:pt x="54608" y="134810"/>
                  </a:lnTo>
                  <a:close/>
                </a:path>
                <a:path w="330200" h="429260">
                  <a:moveTo>
                    <a:pt x="18276" y="229998"/>
                  </a:moveTo>
                  <a:lnTo>
                    <a:pt x="18276" y="147367"/>
                  </a:lnTo>
                  <a:lnTo>
                    <a:pt x="23106" y="184265"/>
                  </a:lnTo>
                  <a:lnTo>
                    <a:pt x="33757" y="221571"/>
                  </a:lnTo>
                  <a:lnTo>
                    <a:pt x="49904" y="258392"/>
                  </a:lnTo>
                  <a:lnTo>
                    <a:pt x="71217" y="293833"/>
                  </a:lnTo>
                  <a:lnTo>
                    <a:pt x="106491" y="336636"/>
                  </a:lnTo>
                  <a:lnTo>
                    <a:pt x="146063" y="370499"/>
                  </a:lnTo>
                  <a:lnTo>
                    <a:pt x="187978" y="394595"/>
                  </a:lnTo>
                  <a:lnTo>
                    <a:pt x="230281" y="408100"/>
                  </a:lnTo>
                  <a:lnTo>
                    <a:pt x="271015" y="410186"/>
                  </a:lnTo>
                  <a:lnTo>
                    <a:pt x="308226" y="400029"/>
                  </a:lnTo>
                  <a:lnTo>
                    <a:pt x="308226" y="418792"/>
                  </a:lnTo>
                  <a:lnTo>
                    <a:pt x="293398" y="424749"/>
                  </a:lnTo>
                  <a:lnTo>
                    <a:pt x="259892" y="429054"/>
                  </a:lnTo>
                  <a:lnTo>
                    <a:pt x="224101" y="425452"/>
                  </a:lnTo>
                  <a:lnTo>
                    <a:pt x="186867" y="413936"/>
                  </a:lnTo>
                  <a:lnTo>
                    <a:pt x="150494" y="395335"/>
                  </a:lnTo>
                  <a:lnTo>
                    <a:pt x="116052" y="370403"/>
                  </a:lnTo>
                  <a:lnTo>
                    <a:pt x="84339" y="339810"/>
                  </a:lnTo>
                  <a:lnTo>
                    <a:pt x="56153" y="304229"/>
                  </a:lnTo>
                  <a:lnTo>
                    <a:pt x="30176" y="259905"/>
                  </a:lnTo>
                  <a:lnTo>
                    <a:pt x="18276" y="229998"/>
                  </a:lnTo>
                  <a:close/>
                </a:path>
                <a:path w="330200" h="429260">
                  <a:moveTo>
                    <a:pt x="0" y="126228"/>
                  </a:moveTo>
                  <a:lnTo>
                    <a:pt x="6087" y="86209"/>
                  </a:lnTo>
                  <a:lnTo>
                    <a:pt x="20362" y="50848"/>
                  </a:lnTo>
                  <a:lnTo>
                    <a:pt x="42893" y="21576"/>
                  </a:lnTo>
                  <a:lnTo>
                    <a:pt x="65235" y="0"/>
                  </a:lnTo>
                  <a:lnTo>
                    <a:pt x="58153" y="30246"/>
                  </a:lnTo>
                  <a:lnTo>
                    <a:pt x="54608" y="58383"/>
                  </a:lnTo>
                  <a:lnTo>
                    <a:pt x="54608" y="134810"/>
                  </a:lnTo>
                  <a:lnTo>
                    <a:pt x="49178" y="124985"/>
                  </a:lnTo>
                  <a:lnTo>
                    <a:pt x="38895" y="90607"/>
                  </a:lnTo>
                  <a:lnTo>
                    <a:pt x="36243" y="59943"/>
                  </a:lnTo>
                  <a:lnTo>
                    <a:pt x="27564" y="78872"/>
                  </a:lnTo>
                  <a:lnTo>
                    <a:pt x="21618" y="99919"/>
                  </a:lnTo>
                  <a:lnTo>
                    <a:pt x="18493" y="122834"/>
                  </a:lnTo>
                  <a:lnTo>
                    <a:pt x="18276" y="229998"/>
                  </a:lnTo>
                  <a:lnTo>
                    <a:pt x="12113" y="214509"/>
                  </a:lnTo>
                  <a:lnTo>
                    <a:pt x="2031" y="169472"/>
                  </a:lnTo>
                  <a:lnTo>
                    <a:pt x="0" y="126228"/>
                  </a:lnTo>
                  <a:close/>
                </a:path>
              </a:pathLst>
            </a:custGeom>
            <a:solidFill>
              <a:srgbClr val="584A4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9" name="object 59" descr="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6169374" y="4504246"/>
              <a:ext cx="161941" cy="77479"/>
            </a:xfrm>
            <a:prstGeom prst="rect">
              <a:avLst/>
            </a:prstGeom>
          </p:spPr>
        </p:pic>
        <p:sp>
          <p:nvSpPr>
            <p:cNvPr id="60" name="object 60" descr=""/>
            <p:cNvSpPr/>
            <p:nvPr/>
          </p:nvSpPr>
          <p:spPr>
            <a:xfrm>
              <a:off x="15668033" y="4385065"/>
              <a:ext cx="386080" cy="260985"/>
            </a:xfrm>
            <a:custGeom>
              <a:avLst/>
              <a:gdLst/>
              <a:ahLst/>
              <a:cxnLst/>
              <a:rect l="l" t="t" r="r" b="b"/>
              <a:pathLst>
                <a:path w="386080" h="260985">
                  <a:moveTo>
                    <a:pt x="0" y="191442"/>
                  </a:moveTo>
                  <a:lnTo>
                    <a:pt x="25362" y="200191"/>
                  </a:lnTo>
                  <a:lnTo>
                    <a:pt x="56330" y="206377"/>
                  </a:lnTo>
                  <a:lnTo>
                    <a:pt x="97589" y="202088"/>
                  </a:lnTo>
                  <a:lnTo>
                    <a:pt x="146741" y="178918"/>
                  </a:lnTo>
                  <a:lnTo>
                    <a:pt x="201387" y="128458"/>
                  </a:lnTo>
                  <a:lnTo>
                    <a:pt x="233927" y="93503"/>
                  </a:lnTo>
                  <a:lnTo>
                    <a:pt x="277871" y="53289"/>
                  </a:lnTo>
                  <a:lnTo>
                    <a:pt x="325442" y="18775"/>
                  </a:lnTo>
                  <a:lnTo>
                    <a:pt x="368860" y="921"/>
                  </a:lnTo>
                  <a:lnTo>
                    <a:pt x="374843" y="0"/>
                  </a:lnTo>
                  <a:lnTo>
                    <a:pt x="377275" y="5551"/>
                  </a:lnTo>
                  <a:lnTo>
                    <a:pt x="385091" y="32735"/>
                  </a:lnTo>
                  <a:lnTo>
                    <a:pt x="385842" y="61907"/>
                  </a:lnTo>
                  <a:lnTo>
                    <a:pt x="379598" y="92348"/>
                  </a:lnTo>
                  <a:lnTo>
                    <a:pt x="370367" y="114071"/>
                  </a:lnTo>
                  <a:lnTo>
                    <a:pt x="370367" y="57555"/>
                  </a:lnTo>
                  <a:lnTo>
                    <a:pt x="365153" y="17830"/>
                  </a:lnTo>
                  <a:lnTo>
                    <a:pt x="310364" y="47799"/>
                  </a:lnTo>
                  <a:lnTo>
                    <a:pt x="264935" y="85656"/>
                  </a:lnTo>
                  <a:lnTo>
                    <a:pt x="226814" y="123634"/>
                  </a:lnTo>
                  <a:lnTo>
                    <a:pt x="213487" y="138617"/>
                  </a:lnTo>
                  <a:lnTo>
                    <a:pt x="166454" y="184221"/>
                  </a:lnTo>
                  <a:lnTo>
                    <a:pt x="122515" y="210237"/>
                  </a:lnTo>
                  <a:lnTo>
                    <a:pt x="82834" y="221260"/>
                  </a:lnTo>
                  <a:lnTo>
                    <a:pt x="56330" y="221550"/>
                  </a:lnTo>
                  <a:lnTo>
                    <a:pt x="48978" y="221630"/>
                  </a:lnTo>
                  <a:lnTo>
                    <a:pt x="48978" y="239645"/>
                  </a:lnTo>
                  <a:lnTo>
                    <a:pt x="44223" y="237498"/>
                  </a:lnTo>
                  <a:lnTo>
                    <a:pt x="16574" y="212548"/>
                  </a:lnTo>
                  <a:lnTo>
                    <a:pt x="0" y="191442"/>
                  </a:lnTo>
                  <a:close/>
                </a:path>
                <a:path w="386080" h="260985">
                  <a:moveTo>
                    <a:pt x="48978" y="239645"/>
                  </a:moveTo>
                  <a:lnTo>
                    <a:pt x="48978" y="221630"/>
                  </a:lnTo>
                  <a:lnTo>
                    <a:pt x="64471" y="230749"/>
                  </a:lnTo>
                  <a:lnTo>
                    <a:pt x="82032" y="237709"/>
                  </a:lnTo>
                  <a:lnTo>
                    <a:pt x="101451" y="242411"/>
                  </a:lnTo>
                  <a:lnTo>
                    <a:pt x="122515" y="244756"/>
                  </a:lnTo>
                  <a:lnTo>
                    <a:pt x="154651" y="243852"/>
                  </a:lnTo>
                  <a:lnTo>
                    <a:pt x="220710" y="227348"/>
                  </a:lnTo>
                  <a:lnTo>
                    <a:pt x="300046" y="179708"/>
                  </a:lnTo>
                  <a:lnTo>
                    <a:pt x="336289" y="141273"/>
                  </a:lnTo>
                  <a:lnTo>
                    <a:pt x="360237" y="99629"/>
                  </a:lnTo>
                  <a:lnTo>
                    <a:pt x="370367" y="57555"/>
                  </a:lnTo>
                  <a:lnTo>
                    <a:pt x="370367" y="114071"/>
                  </a:lnTo>
                  <a:lnTo>
                    <a:pt x="347235" y="152954"/>
                  </a:lnTo>
                  <a:lnTo>
                    <a:pt x="293696" y="204918"/>
                  </a:lnTo>
                  <a:lnTo>
                    <a:pt x="260644" y="226004"/>
                  </a:lnTo>
                  <a:lnTo>
                    <a:pt x="213487" y="246830"/>
                  </a:lnTo>
                  <a:lnTo>
                    <a:pt x="166454" y="258247"/>
                  </a:lnTo>
                  <a:lnTo>
                    <a:pt x="122515" y="260404"/>
                  </a:lnTo>
                  <a:lnTo>
                    <a:pt x="121051" y="260475"/>
                  </a:lnTo>
                  <a:lnTo>
                    <a:pt x="79703" y="253510"/>
                  </a:lnTo>
                  <a:lnTo>
                    <a:pt x="48978" y="239645"/>
                  </a:lnTo>
                  <a:close/>
                </a:path>
              </a:pathLst>
            </a:custGeom>
            <a:solidFill>
              <a:srgbClr val="584A4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1" name="object 61" descr="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5952608" y="4435162"/>
              <a:ext cx="80833" cy="132342"/>
            </a:xfrm>
            <a:prstGeom prst="rect">
              <a:avLst/>
            </a:prstGeom>
          </p:spPr>
        </p:pic>
      </p:grpSp>
      <p:grpSp>
        <p:nvGrpSpPr>
          <p:cNvPr id="62" name="object 62" descr=""/>
          <p:cNvGrpSpPr/>
          <p:nvPr/>
        </p:nvGrpSpPr>
        <p:grpSpPr>
          <a:xfrm>
            <a:off x="15372041" y="3284454"/>
            <a:ext cx="1144905" cy="977900"/>
            <a:chOff x="15372041" y="3284454"/>
            <a:chExt cx="1144905" cy="977900"/>
          </a:xfrm>
        </p:grpSpPr>
        <p:sp>
          <p:nvSpPr>
            <p:cNvPr id="63" name="object 63" descr=""/>
            <p:cNvSpPr/>
            <p:nvPr/>
          </p:nvSpPr>
          <p:spPr>
            <a:xfrm>
              <a:off x="15372041" y="4077263"/>
              <a:ext cx="485775" cy="185420"/>
            </a:xfrm>
            <a:custGeom>
              <a:avLst/>
              <a:gdLst/>
              <a:ahLst/>
              <a:cxnLst/>
              <a:rect l="l" t="t" r="r" b="b"/>
              <a:pathLst>
                <a:path w="485775" h="185420">
                  <a:moveTo>
                    <a:pt x="0" y="19970"/>
                  </a:moveTo>
                  <a:lnTo>
                    <a:pt x="22125" y="41645"/>
                  </a:lnTo>
                  <a:lnTo>
                    <a:pt x="44274" y="59202"/>
                  </a:lnTo>
                  <a:lnTo>
                    <a:pt x="76400" y="74302"/>
                  </a:lnTo>
                  <a:lnTo>
                    <a:pt x="119348" y="81848"/>
                  </a:lnTo>
                  <a:lnTo>
                    <a:pt x="173963" y="76747"/>
                  </a:lnTo>
                  <a:lnTo>
                    <a:pt x="241088" y="53904"/>
                  </a:lnTo>
                  <a:lnTo>
                    <a:pt x="280462" y="37853"/>
                  </a:lnTo>
                  <a:lnTo>
                    <a:pt x="330838" y="20932"/>
                  </a:lnTo>
                  <a:lnTo>
                    <a:pt x="385293" y="7021"/>
                  </a:lnTo>
                  <a:lnTo>
                    <a:pt x="436903" y="0"/>
                  </a:lnTo>
                  <a:lnTo>
                    <a:pt x="478744" y="3748"/>
                  </a:lnTo>
                  <a:lnTo>
                    <a:pt x="485237" y="5710"/>
                  </a:lnTo>
                  <a:lnTo>
                    <a:pt x="485433" y="5769"/>
                  </a:lnTo>
                  <a:lnTo>
                    <a:pt x="485237" y="12752"/>
                  </a:lnTo>
                  <a:lnTo>
                    <a:pt x="479926" y="44956"/>
                  </a:lnTo>
                  <a:lnTo>
                    <a:pt x="466524" y="75190"/>
                  </a:lnTo>
                  <a:lnTo>
                    <a:pt x="466524" y="19558"/>
                  </a:lnTo>
                  <a:lnTo>
                    <a:pt x="447039" y="17918"/>
                  </a:lnTo>
                  <a:lnTo>
                    <a:pt x="394586" y="23707"/>
                  </a:lnTo>
                  <a:lnTo>
                    <a:pt x="328505" y="40711"/>
                  </a:lnTo>
                  <a:lnTo>
                    <a:pt x="269982" y="61442"/>
                  </a:lnTo>
                  <a:lnTo>
                    <a:pt x="248620" y="70499"/>
                  </a:lnTo>
                  <a:lnTo>
                    <a:pt x="190348" y="91588"/>
                  </a:lnTo>
                  <a:lnTo>
                    <a:pt x="140353" y="99925"/>
                  </a:lnTo>
                  <a:lnTo>
                    <a:pt x="101350" y="98356"/>
                  </a:lnTo>
                  <a:lnTo>
                    <a:pt x="98245" y="98232"/>
                  </a:lnTo>
                  <a:lnTo>
                    <a:pt x="63634" y="89234"/>
                  </a:lnTo>
                  <a:lnTo>
                    <a:pt x="36130" y="75657"/>
                  </a:lnTo>
                  <a:lnTo>
                    <a:pt x="36130" y="104934"/>
                  </a:lnTo>
                  <a:lnTo>
                    <a:pt x="23326" y="89849"/>
                  </a:lnTo>
                  <a:lnTo>
                    <a:pt x="6845" y="50158"/>
                  </a:lnTo>
                  <a:lnTo>
                    <a:pt x="0" y="19970"/>
                  </a:lnTo>
                  <a:close/>
                </a:path>
                <a:path w="485775" h="185420">
                  <a:moveTo>
                    <a:pt x="36130" y="104934"/>
                  </a:moveTo>
                  <a:lnTo>
                    <a:pt x="36130" y="75657"/>
                  </a:lnTo>
                  <a:lnTo>
                    <a:pt x="47775" y="92833"/>
                  </a:lnTo>
                  <a:lnTo>
                    <a:pt x="62643" y="108772"/>
                  </a:lnTo>
                  <a:lnTo>
                    <a:pt x="101350" y="136150"/>
                  </a:lnTo>
                  <a:lnTo>
                    <a:pt x="172592" y="161292"/>
                  </a:lnTo>
                  <a:lnTo>
                    <a:pt x="212319" y="166553"/>
                  </a:lnTo>
                  <a:lnTo>
                    <a:pt x="241088" y="166649"/>
                  </a:lnTo>
                  <a:lnTo>
                    <a:pt x="253544" y="166691"/>
                  </a:lnTo>
                  <a:lnTo>
                    <a:pt x="308250" y="158742"/>
                  </a:lnTo>
                  <a:lnTo>
                    <a:pt x="357559" y="142511"/>
                  </a:lnTo>
                  <a:lnTo>
                    <a:pt x="399754" y="119237"/>
                  </a:lnTo>
                  <a:lnTo>
                    <a:pt x="433123" y="90160"/>
                  </a:lnTo>
                  <a:lnTo>
                    <a:pt x="455951" y="56520"/>
                  </a:lnTo>
                  <a:lnTo>
                    <a:pt x="466524" y="19558"/>
                  </a:lnTo>
                  <a:lnTo>
                    <a:pt x="466524" y="75190"/>
                  </a:lnTo>
                  <a:lnTo>
                    <a:pt x="415662" y="130187"/>
                  </a:lnTo>
                  <a:lnTo>
                    <a:pt x="381008" y="151570"/>
                  </a:lnTo>
                  <a:lnTo>
                    <a:pt x="341961" y="168037"/>
                  </a:lnTo>
                  <a:lnTo>
                    <a:pt x="299504" y="179256"/>
                  </a:lnTo>
                  <a:lnTo>
                    <a:pt x="254622" y="184893"/>
                  </a:lnTo>
                  <a:lnTo>
                    <a:pt x="195160" y="183288"/>
                  </a:lnTo>
                  <a:lnTo>
                    <a:pt x="140353" y="171906"/>
                  </a:lnTo>
                  <a:lnTo>
                    <a:pt x="92050" y="151803"/>
                  </a:lnTo>
                  <a:lnTo>
                    <a:pt x="52393" y="124093"/>
                  </a:lnTo>
                  <a:lnTo>
                    <a:pt x="36130" y="104934"/>
                  </a:lnTo>
                  <a:close/>
                </a:path>
              </a:pathLst>
            </a:custGeom>
            <a:solidFill>
              <a:srgbClr val="584A4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4" name="object 64" descr="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5673171" y="4130580"/>
              <a:ext cx="149702" cy="97996"/>
            </a:xfrm>
            <a:prstGeom prst="rect">
              <a:avLst/>
            </a:prstGeom>
          </p:spPr>
        </p:pic>
        <p:sp>
          <p:nvSpPr>
            <p:cNvPr id="65" name="object 65" descr=""/>
            <p:cNvSpPr/>
            <p:nvPr/>
          </p:nvSpPr>
          <p:spPr>
            <a:xfrm>
              <a:off x="15379377" y="3924857"/>
              <a:ext cx="478790" cy="197485"/>
            </a:xfrm>
            <a:custGeom>
              <a:avLst/>
              <a:gdLst/>
              <a:ahLst/>
              <a:cxnLst/>
              <a:rect l="l" t="t" r="r" b="b"/>
              <a:pathLst>
                <a:path w="478790" h="197485">
                  <a:moveTo>
                    <a:pt x="0" y="146426"/>
                  </a:moveTo>
                  <a:lnTo>
                    <a:pt x="18139" y="104843"/>
                  </a:lnTo>
                  <a:lnTo>
                    <a:pt x="45180" y="72190"/>
                  </a:lnTo>
                  <a:lnTo>
                    <a:pt x="81069" y="44462"/>
                  </a:lnTo>
                  <a:lnTo>
                    <a:pt x="124339" y="22576"/>
                  </a:lnTo>
                  <a:lnTo>
                    <a:pt x="173525" y="7449"/>
                  </a:lnTo>
                  <a:lnTo>
                    <a:pt x="227161" y="0"/>
                  </a:lnTo>
                  <a:lnTo>
                    <a:pt x="249621" y="333"/>
                  </a:lnTo>
                  <a:lnTo>
                    <a:pt x="255211" y="416"/>
                  </a:lnTo>
                  <a:lnTo>
                    <a:pt x="260569" y="496"/>
                  </a:lnTo>
                  <a:lnTo>
                    <a:pt x="266057" y="578"/>
                  </a:lnTo>
                  <a:lnTo>
                    <a:pt x="271607" y="660"/>
                  </a:lnTo>
                  <a:lnTo>
                    <a:pt x="278673" y="765"/>
                  </a:lnTo>
                  <a:lnTo>
                    <a:pt x="326920" y="8891"/>
                  </a:lnTo>
                  <a:lnTo>
                    <a:pt x="370646" y="23689"/>
                  </a:lnTo>
                  <a:lnTo>
                    <a:pt x="408592" y="44470"/>
                  </a:lnTo>
                  <a:lnTo>
                    <a:pt x="439504" y="70547"/>
                  </a:lnTo>
                  <a:lnTo>
                    <a:pt x="462123" y="101231"/>
                  </a:lnTo>
                  <a:lnTo>
                    <a:pt x="478528" y="151192"/>
                  </a:lnTo>
                  <a:lnTo>
                    <a:pt x="463542" y="146445"/>
                  </a:lnTo>
                  <a:lnTo>
                    <a:pt x="452931" y="143948"/>
                  </a:lnTo>
                  <a:lnTo>
                    <a:pt x="452931" y="124751"/>
                  </a:lnTo>
                  <a:lnTo>
                    <a:pt x="441939" y="103049"/>
                  </a:lnTo>
                  <a:lnTo>
                    <a:pt x="405658" y="64837"/>
                  </a:lnTo>
                  <a:lnTo>
                    <a:pt x="346941" y="33953"/>
                  </a:lnTo>
                  <a:lnTo>
                    <a:pt x="309523" y="23660"/>
                  </a:lnTo>
                  <a:lnTo>
                    <a:pt x="269644" y="18348"/>
                  </a:lnTo>
                  <a:lnTo>
                    <a:pt x="227161" y="18328"/>
                  </a:lnTo>
                  <a:lnTo>
                    <a:pt x="190530" y="22610"/>
                  </a:lnTo>
                  <a:lnTo>
                    <a:pt x="121282" y="43656"/>
                  </a:lnTo>
                  <a:lnTo>
                    <a:pt x="66438" y="77712"/>
                  </a:lnTo>
                  <a:lnTo>
                    <a:pt x="30948" y="118995"/>
                  </a:lnTo>
                  <a:lnTo>
                    <a:pt x="20478" y="141659"/>
                  </a:lnTo>
                  <a:lnTo>
                    <a:pt x="20478" y="165213"/>
                  </a:lnTo>
                  <a:lnTo>
                    <a:pt x="3452" y="150192"/>
                  </a:lnTo>
                  <a:lnTo>
                    <a:pt x="0" y="146426"/>
                  </a:lnTo>
                  <a:close/>
                </a:path>
                <a:path w="478790" h="197485">
                  <a:moveTo>
                    <a:pt x="20478" y="165213"/>
                  </a:moveTo>
                  <a:lnTo>
                    <a:pt x="20478" y="141659"/>
                  </a:lnTo>
                  <a:lnTo>
                    <a:pt x="41762" y="159276"/>
                  </a:lnTo>
                  <a:lnTo>
                    <a:pt x="65634" y="171244"/>
                  </a:lnTo>
                  <a:lnTo>
                    <a:pt x="92496" y="177717"/>
                  </a:lnTo>
                  <a:lnTo>
                    <a:pt x="121282" y="178794"/>
                  </a:lnTo>
                  <a:lnTo>
                    <a:pt x="124339" y="178670"/>
                  </a:lnTo>
                  <a:lnTo>
                    <a:pt x="185399" y="168439"/>
                  </a:lnTo>
                  <a:lnTo>
                    <a:pt x="249621" y="149172"/>
                  </a:lnTo>
                  <a:lnTo>
                    <a:pt x="260569" y="145656"/>
                  </a:lnTo>
                  <a:lnTo>
                    <a:pt x="271607" y="142157"/>
                  </a:lnTo>
                  <a:lnTo>
                    <a:pt x="282641" y="138743"/>
                  </a:lnTo>
                  <a:lnTo>
                    <a:pt x="293578" y="135481"/>
                  </a:lnTo>
                  <a:lnTo>
                    <a:pt x="344033" y="123882"/>
                  </a:lnTo>
                  <a:lnTo>
                    <a:pt x="387311" y="119355"/>
                  </a:lnTo>
                  <a:lnTo>
                    <a:pt x="423560" y="120208"/>
                  </a:lnTo>
                  <a:lnTo>
                    <a:pt x="452931" y="124751"/>
                  </a:lnTo>
                  <a:lnTo>
                    <a:pt x="452931" y="143948"/>
                  </a:lnTo>
                  <a:lnTo>
                    <a:pt x="438885" y="140642"/>
                  </a:lnTo>
                  <a:lnTo>
                    <a:pt x="403130" y="137550"/>
                  </a:lnTo>
                  <a:lnTo>
                    <a:pt x="356361" y="140548"/>
                  </a:lnTo>
                  <a:lnTo>
                    <a:pt x="298658" y="153016"/>
                  </a:lnTo>
                  <a:lnTo>
                    <a:pt x="255211" y="166531"/>
                  </a:lnTo>
                  <a:lnTo>
                    <a:pt x="222258" y="176950"/>
                  </a:lnTo>
                  <a:lnTo>
                    <a:pt x="189101" y="186325"/>
                  </a:lnTo>
                  <a:lnTo>
                    <a:pt x="156095" y="193439"/>
                  </a:lnTo>
                  <a:lnTo>
                    <a:pt x="124339" y="196989"/>
                  </a:lnTo>
                  <a:lnTo>
                    <a:pt x="121282" y="196968"/>
                  </a:lnTo>
                  <a:lnTo>
                    <a:pt x="56469" y="187181"/>
                  </a:lnTo>
                  <a:lnTo>
                    <a:pt x="28301" y="172114"/>
                  </a:lnTo>
                  <a:lnTo>
                    <a:pt x="20478" y="165213"/>
                  </a:lnTo>
                  <a:close/>
                </a:path>
              </a:pathLst>
            </a:custGeom>
            <a:solidFill>
              <a:srgbClr val="584A4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6" name="object 66" descr="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5415057" y="3955025"/>
              <a:ext cx="164982" cy="105587"/>
            </a:xfrm>
            <a:prstGeom prst="rect">
              <a:avLst/>
            </a:prstGeom>
          </p:spPr>
        </p:pic>
        <p:sp>
          <p:nvSpPr>
            <p:cNvPr id="67" name="object 67" descr=""/>
            <p:cNvSpPr/>
            <p:nvPr/>
          </p:nvSpPr>
          <p:spPr>
            <a:xfrm>
              <a:off x="15732389" y="3614098"/>
              <a:ext cx="445770" cy="191135"/>
            </a:xfrm>
            <a:custGeom>
              <a:avLst/>
              <a:gdLst/>
              <a:ahLst/>
              <a:cxnLst/>
              <a:rect l="l" t="t" r="r" b="b"/>
              <a:pathLst>
                <a:path w="445769" h="191135">
                  <a:moveTo>
                    <a:pt x="0" y="97484"/>
                  </a:moveTo>
                  <a:lnTo>
                    <a:pt x="24648" y="62051"/>
                  </a:lnTo>
                  <a:lnTo>
                    <a:pt x="55923" y="36601"/>
                  </a:lnTo>
                  <a:lnTo>
                    <a:pt x="94544" y="17386"/>
                  </a:lnTo>
                  <a:lnTo>
                    <a:pt x="138971" y="4990"/>
                  </a:lnTo>
                  <a:lnTo>
                    <a:pt x="187665" y="0"/>
                  </a:lnTo>
                  <a:lnTo>
                    <a:pt x="239087" y="2998"/>
                  </a:lnTo>
                  <a:lnTo>
                    <a:pt x="294575" y="15606"/>
                  </a:lnTo>
                  <a:lnTo>
                    <a:pt x="343827" y="36537"/>
                  </a:lnTo>
                  <a:lnTo>
                    <a:pt x="385185" y="64401"/>
                  </a:lnTo>
                  <a:lnTo>
                    <a:pt x="416987" y="97807"/>
                  </a:lnTo>
                  <a:lnTo>
                    <a:pt x="437573" y="135367"/>
                  </a:lnTo>
                  <a:lnTo>
                    <a:pt x="445281" y="175689"/>
                  </a:lnTo>
                  <a:lnTo>
                    <a:pt x="445536" y="190636"/>
                  </a:lnTo>
                  <a:lnTo>
                    <a:pt x="432433" y="183437"/>
                  </a:lnTo>
                  <a:lnTo>
                    <a:pt x="426568" y="180769"/>
                  </a:lnTo>
                  <a:lnTo>
                    <a:pt x="426568" y="161233"/>
                  </a:lnTo>
                  <a:lnTo>
                    <a:pt x="420329" y="138955"/>
                  </a:lnTo>
                  <a:lnTo>
                    <a:pt x="393567" y="96582"/>
                  </a:lnTo>
                  <a:lnTo>
                    <a:pt x="344514" y="56890"/>
                  </a:lnTo>
                  <a:lnTo>
                    <a:pt x="275303" y="27997"/>
                  </a:lnTo>
                  <a:lnTo>
                    <a:pt x="236714" y="20181"/>
                  </a:lnTo>
                  <a:lnTo>
                    <a:pt x="200568" y="17314"/>
                  </a:lnTo>
                  <a:lnTo>
                    <a:pt x="169030" y="18507"/>
                  </a:lnTo>
                  <a:lnTo>
                    <a:pt x="165725" y="18632"/>
                  </a:lnTo>
                  <a:lnTo>
                    <a:pt x="100664" y="33676"/>
                  </a:lnTo>
                  <a:lnTo>
                    <a:pt x="52362" y="60466"/>
                  </a:lnTo>
                  <a:lnTo>
                    <a:pt x="20007" y="96817"/>
                  </a:lnTo>
                  <a:lnTo>
                    <a:pt x="20007" y="124554"/>
                  </a:lnTo>
                  <a:lnTo>
                    <a:pt x="2530" y="101642"/>
                  </a:lnTo>
                  <a:lnTo>
                    <a:pt x="0" y="97484"/>
                  </a:lnTo>
                  <a:close/>
                </a:path>
                <a:path w="445769" h="191135">
                  <a:moveTo>
                    <a:pt x="20007" y="124554"/>
                  </a:moveTo>
                  <a:lnTo>
                    <a:pt x="20007" y="96817"/>
                  </a:lnTo>
                  <a:lnTo>
                    <a:pt x="36597" y="117207"/>
                  </a:lnTo>
                  <a:lnTo>
                    <a:pt x="56648" y="132801"/>
                  </a:lnTo>
                  <a:lnTo>
                    <a:pt x="80509" y="143820"/>
                  </a:lnTo>
                  <a:lnTo>
                    <a:pt x="108530" y="150484"/>
                  </a:lnTo>
                  <a:lnTo>
                    <a:pt x="136921" y="152853"/>
                  </a:lnTo>
                  <a:lnTo>
                    <a:pt x="138971" y="152925"/>
                  </a:lnTo>
                  <a:lnTo>
                    <a:pt x="165725" y="152441"/>
                  </a:lnTo>
                  <a:lnTo>
                    <a:pt x="169030" y="152373"/>
                  </a:lnTo>
                  <a:lnTo>
                    <a:pt x="200568" y="149836"/>
                  </a:lnTo>
                  <a:lnTo>
                    <a:pt x="232359" y="146326"/>
                  </a:lnTo>
                  <a:lnTo>
                    <a:pt x="243229" y="145076"/>
                  </a:lnTo>
                  <a:lnTo>
                    <a:pt x="254176" y="143859"/>
                  </a:lnTo>
                  <a:lnTo>
                    <a:pt x="265101" y="142723"/>
                  </a:lnTo>
                  <a:lnTo>
                    <a:pt x="275303" y="141772"/>
                  </a:lnTo>
                  <a:lnTo>
                    <a:pt x="277396" y="141672"/>
                  </a:lnTo>
                  <a:lnTo>
                    <a:pt x="325132" y="140247"/>
                  </a:lnTo>
                  <a:lnTo>
                    <a:pt x="366345" y="144045"/>
                  </a:lnTo>
                  <a:lnTo>
                    <a:pt x="400004" y="151558"/>
                  </a:lnTo>
                  <a:lnTo>
                    <a:pt x="426568" y="161233"/>
                  </a:lnTo>
                  <a:lnTo>
                    <a:pt x="426568" y="180769"/>
                  </a:lnTo>
                  <a:lnTo>
                    <a:pt x="410509" y="173462"/>
                  </a:lnTo>
                  <a:lnTo>
                    <a:pt x="377731" y="163950"/>
                  </a:lnTo>
                  <a:lnTo>
                    <a:pt x="333545" y="158071"/>
                  </a:lnTo>
                  <a:lnTo>
                    <a:pt x="277396" y="158997"/>
                  </a:lnTo>
                  <a:lnTo>
                    <a:pt x="266760" y="159981"/>
                  </a:lnTo>
                  <a:lnTo>
                    <a:pt x="255966" y="161103"/>
                  </a:lnTo>
                  <a:lnTo>
                    <a:pt x="245128" y="162310"/>
                  </a:lnTo>
                  <a:lnTo>
                    <a:pt x="234360" y="163548"/>
                  </a:lnTo>
                  <a:lnTo>
                    <a:pt x="201694" y="167164"/>
                  </a:lnTo>
                  <a:lnTo>
                    <a:pt x="169030" y="169768"/>
                  </a:lnTo>
                  <a:lnTo>
                    <a:pt x="138971" y="170253"/>
                  </a:lnTo>
                  <a:lnTo>
                    <a:pt x="136921" y="170286"/>
                  </a:lnTo>
                  <a:lnTo>
                    <a:pt x="105921" y="167647"/>
                  </a:lnTo>
                  <a:lnTo>
                    <a:pt x="73166" y="159588"/>
                  </a:lnTo>
                  <a:lnTo>
                    <a:pt x="45134" y="145980"/>
                  </a:lnTo>
                  <a:lnTo>
                    <a:pt x="21647" y="126705"/>
                  </a:lnTo>
                  <a:lnTo>
                    <a:pt x="20007" y="124554"/>
                  </a:lnTo>
                  <a:close/>
                </a:path>
              </a:pathLst>
            </a:custGeom>
            <a:solidFill>
              <a:srgbClr val="584A4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8" name="object 68" descr="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5767657" y="3640341"/>
              <a:ext cx="173495" cy="67907"/>
            </a:xfrm>
            <a:prstGeom prst="rect">
              <a:avLst/>
            </a:prstGeom>
          </p:spPr>
        </p:pic>
        <p:sp>
          <p:nvSpPr>
            <p:cNvPr id="69" name="object 69" descr=""/>
            <p:cNvSpPr/>
            <p:nvPr/>
          </p:nvSpPr>
          <p:spPr>
            <a:xfrm>
              <a:off x="15720746" y="3284460"/>
              <a:ext cx="796290" cy="654685"/>
            </a:xfrm>
            <a:custGeom>
              <a:avLst/>
              <a:gdLst/>
              <a:ahLst/>
              <a:cxnLst/>
              <a:rect l="l" t="t" r="r" b="b"/>
              <a:pathLst>
                <a:path w="796290" h="654685">
                  <a:moveTo>
                    <a:pt x="455472" y="526732"/>
                  </a:moveTo>
                  <a:lnTo>
                    <a:pt x="449605" y="523621"/>
                  </a:lnTo>
                  <a:lnTo>
                    <a:pt x="435279" y="519417"/>
                  </a:lnTo>
                  <a:lnTo>
                    <a:pt x="435279" y="536067"/>
                  </a:lnTo>
                  <a:lnTo>
                    <a:pt x="418566" y="568591"/>
                  </a:lnTo>
                  <a:lnTo>
                    <a:pt x="391033" y="595757"/>
                  </a:lnTo>
                  <a:lnTo>
                    <a:pt x="354507" y="616699"/>
                  </a:lnTo>
                  <a:lnTo>
                    <a:pt x="310832" y="630580"/>
                  </a:lnTo>
                  <a:lnTo>
                    <a:pt x="261823" y="636587"/>
                  </a:lnTo>
                  <a:lnTo>
                    <a:pt x="209321" y="633857"/>
                  </a:lnTo>
                  <a:lnTo>
                    <a:pt x="170891" y="626084"/>
                  </a:lnTo>
                  <a:lnTo>
                    <a:pt x="134810" y="613803"/>
                  </a:lnTo>
                  <a:lnTo>
                    <a:pt x="73012" y="577138"/>
                  </a:lnTo>
                  <a:lnTo>
                    <a:pt x="41973" y="544436"/>
                  </a:lnTo>
                  <a:lnTo>
                    <a:pt x="23368" y="508635"/>
                  </a:lnTo>
                  <a:lnTo>
                    <a:pt x="53441" y="530466"/>
                  </a:lnTo>
                  <a:lnTo>
                    <a:pt x="95529" y="546735"/>
                  </a:lnTo>
                  <a:lnTo>
                    <a:pt x="151333" y="552589"/>
                  </a:lnTo>
                  <a:lnTo>
                    <a:pt x="151777" y="552526"/>
                  </a:lnTo>
                  <a:lnTo>
                    <a:pt x="222554" y="543204"/>
                  </a:lnTo>
                  <a:lnTo>
                    <a:pt x="271449" y="534174"/>
                  </a:lnTo>
                  <a:lnTo>
                    <a:pt x="335800" y="527494"/>
                  </a:lnTo>
                  <a:lnTo>
                    <a:pt x="367398" y="526618"/>
                  </a:lnTo>
                  <a:lnTo>
                    <a:pt x="394690" y="527773"/>
                  </a:lnTo>
                  <a:lnTo>
                    <a:pt x="417410" y="530936"/>
                  </a:lnTo>
                  <a:lnTo>
                    <a:pt x="435279" y="536067"/>
                  </a:lnTo>
                  <a:lnTo>
                    <a:pt x="435279" y="519417"/>
                  </a:lnTo>
                  <a:lnTo>
                    <a:pt x="411264" y="512356"/>
                  </a:lnTo>
                  <a:lnTo>
                    <a:pt x="361823" y="509333"/>
                  </a:lnTo>
                  <a:lnTo>
                    <a:pt x="308444" y="512203"/>
                  </a:lnTo>
                  <a:lnTo>
                    <a:pt x="258318" y="518655"/>
                  </a:lnTo>
                  <a:lnTo>
                    <a:pt x="218617" y="526326"/>
                  </a:lnTo>
                  <a:lnTo>
                    <a:pt x="151777" y="535178"/>
                  </a:lnTo>
                  <a:lnTo>
                    <a:pt x="99860" y="529818"/>
                  </a:lnTo>
                  <a:lnTo>
                    <a:pt x="61201" y="514819"/>
                  </a:lnTo>
                  <a:lnTo>
                    <a:pt x="16624" y="474281"/>
                  </a:lnTo>
                  <a:lnTo>
                    <a:pt x="0" y="449973"/>
                  </a:lnTo>
                  <a:lnTo>
                    <a:pt x="787" y="479425"/>
                  </a:lnTo>
                  <a:lnTo>
                    <a:pt x="8813" y="519493"/>
                  </a:lnTo>
                  <a:lnTo>
                    <a:pt x="29578" y="556818"/>
                  </a:lnTo>
                  <a:lnTo>
                    <a:pt x="61429" y="590029"/>
                  </a:lnTo>
                  <a:lnTo>
                    <a:pt x="102717" y="617715"/>
                  </a:lnTo>
                  <a:lnTo>
                    <a:pt x="151777" y="638505"/>
                  </a:lnTo>
                  <a:lnTo>
                    <a:pt x="206946" y="651040"/>
                  </a:lnTo>
                  <a:lnTo>
                    <a:pt x="249872" y="654100"/>
                  </a:lnTo>
                  <a:lnTo>
                    <a:pt x="291553" y="651510"/>
                  </a:lnTo>
                  <a:lnTo>
                    <a:pt x="331038" y="643382"/>
                  </a:lnTo>
                  <a:lnTo>
                    <a:pt x="367398" y="629805"/>
                  </a:lnTo>
                  <a:lnTo>
                    <a:pt x="424637" y="588454"/>
                  </a:lnTo>
                  <a:lnTo>
                    <a:pt x="435279" y="573328"/>
                  </a:lnTo>
                  <a:lnTo>
                    <a:pt x="443077" y="562267"/>
                  </a:lnTo>
                  <a:lnTo>
                    <a:pt x="453974" y="533209"/>
                  </a:lnTo>
                  <a:lnTo>
                    <a:pt x="455472" y="526732"/>
                  </a:lnTo>
                  <a:close/>
                </a:path>
                <a:path w="796290" h="654685">
                  <a:moveTo>
                    <a:pt x="563448" y="28663"/>
                  </a:moveTo>
                  <a:lnTo>
                    <a:pt x="541185" y="28613"/>
                  </a:lnTo>
                  <a:lnTo>
                    <a:pt x="488746" y="33248"/>
                  </a:lnTo>
                  <a:lnTo>
                    <a:pt x="427659" y="49745"/>
                  </a:lnTo>
                  <a:lnTo>
                    <a:pt x="379425" y="85280"/>
                  </a:lnTo>
                  <a:lnTo>
                    <a:pt x="391299" y="77851"/>
                  </a:lnTo>
                  <a:lnTo>
                    <a:pt x="426427" y="60756"/>
                  </a:lnTo>
                  <a:lnTo>
                    <a:pt x="484073" y="41770"/>
                  </a:lnTo>
                  <a:lnTo>
                    <a:pt x="563448" y="28663"/>
                  </a:lnTo>
                  <a:close/>
                </a:path>
                <a:path w="796290" h="654685">
                  <a:moveTo>
                    <a:pt x="795667" y="200914"/>
                  </a:moveTo>
                  <a:lnTo>
                    <a:pt x="790841" y="158762"/>
                  </a:lnTo>
                  <a:lnTo>
                    <a:pt x="777506" y="129451"/>
                  </a:lnTo>
                  <a:lnTo>
                    <a:pt x="777506" y="184569"/>
                  </a:lnTo>
                  <a:lnTo>
                    <a:pt x="750874" y="172554"/>
                  </a:lnTo>
                  <a:lnTo>
                    <a:pt x="716762" y="162217"/>
                  </a:lnTo>
                  <a:lnTo>
                    <a:pt x="674585" y="155130"/>
                  </a:lnTo>
                  <a:lnTo>
                    <a:pt x="623747" y="152857"/>
                  </a:lnTo>
                  <a:lnTo>
                    <a:pt x="612533" y="153047"/>
                  </a:lnTo>
                  <a:lnTo>
                    <a:pt x="601192" y="153377"/>
                  </a:lnTo>
                  <a:lnTo>
                    <a:pt x="589813" y="153797"/>
                  </a:lnTo>
                  <a:lnTo>
                    <a:pt x="578510" y="154241"/>
                  </a:lnTo>
                  <a:lnTo>
                    <a:pt x="545477" y="155409"/>
                  </a:lnTo>
                  <a:lnTo>
                    <a:pt x="480745" y="153797"/>
                  </a:lnTo>
                  <a:lnTo>
                    <a:pt x="422198" y="139954"/>
                  </a:lnTo>
                  <a:lnTo>
                    <a:pt x="378993" y="109156"/>
                  </a:lnTo>
                  <a:lnTo>
                    <a:pt x="363474" y="86868"/>
                  </a:lnTo>
                  <a:lnTo>
                    <a:pt x="379349" y="68160"/>
                  </a:lnTo>
                  <a:lnTo>
                    <a:pt x="423811" y="38392"/>
                  </a:lnTo>
                  <a:lnTo>
                    <a:pt x="484708" y="20561"/>
                  </a:lnTo>
                  <a:lnTo>
                    <a:pt x="519671" y="17500"/>
                  </a:lnTo>
                  <a:lnTo>
                    <a:pt x="555828" y="18846"/>
                  </a:lnTo>
                  <a:lnTo>
                    <a:pt x="631888" y="35610"/>
                  </a:lnTo>
                  <a:lnTo>
                    <a:pt x="668261" y="51130"/>
                  </a:lnTo>
                  <a:lnTo>
                    <a:pt x="700989" y="70713"/>
                  </a:lnTo>
                  <a:lnTo>
                    <a:pt x="748487" y="115404"/>
                  </a:lnTo>
                  <a:lnTo>
                    <a:pt x="772795" y="161137"/>
                  </a:lnTo>
                  <a:lnTo>
                    <a:pt x="777506" y="184569"/>
                  </a:lnTo>
                  <a:lnTo>
                    <a:pt x="777506" y="129451"/>
                  </a:lnTo>
                  <a:lnTo>
                    <a:pt x="742315" y="81584"/>
                  </a:lnTo>
                  <a:lnTo>
                    <a:pt x="701840" y="49682"/>
                  </a:lnTo>
                  <a:lnTo>
                    <a:pt x="652703" y="24320"/>
                  </a:lnTo>
                  <a:lnTo>
                    <a:pt x="596480" y="7048"/>
                  </a:lnTo>
                  <a:lnTo>
                    <a:pt x="543712" y="0"/>
                  </a:lnTo>
                  <a:lnTo>
                    <a:pt x="493153" y="1397"/>
                  </a:lnTo>
                  <a:lnTo>
                    <a:pt x="446405" y="10744"/>
                  </a:lnTo>
                  <a:lnTo>
                    <a:pt x="405130" y="27571"/>
                  </a:lnTo>
                  <a:lnTo>
                    <a:pt x="370928" y="51384"/>
                  </a:lnTo>
                  <a:lnTo>
                    <a:pt x="345452" y="81711"/>
                  </a:lnTo>
                  <a:lnTo>
                    <a:pt x="342823" y="86004"/>
                  </a:lnTo>
                  <a:lnTo>
                    <a:pt x="345097" y="90474"/>
                  </a:lnTo>
                  <a:lnTo>
                    <a:pt x="362864" y="117779"/>
                  </a:lnTo>
                  <a:lnTo>
                    <a:pt x="363474" y="118351"/>
                  </a:lnTo>
                  <a:lnTo>
                    <a:pt x="385584" y="139446"/>
                  </a:lnTo>
                  <a:lnTo>
                    <a:pt x="413423" y="155638"/>
                  </a:lnTo>
                  <a:lnTo>
                    <a:pt x="446557" y="166458"/>
                  </a:lnTo>
                  <a:lnTo>
                    <a:pt x="478294" y="171577"/>
                  </a:lnTo>
                  <a:lnTo>
                    <a:pt x="511429" y="173520"/>
                  </a:lnTo>
                  <a:lnTo>
                    <a:pt x="519671" y="173482"/>
                  </a:lnTo>
                  <a:lnTo>
                    <a:pt x="543712" y="173367"/>
                  </a:lnTo>
                  <a:lnTo>
                    <a:pt x="545477" y="173342"/>
                  </a:lnTo>
                  <a:lnTo>
                    <a:pt x="579234" y="172148"/>
                  </a:lnTo>
                  <a:lnTo>
                    <a:pt x="592709" y="171627"/>
                  </a:lnTo>
                  <a:lnTo>
                    <a:pt x="601687" y="171297"/>
                  </a:lnTo>
                  <a:lnTo>
                    <a:pt x="612902" y="170967"/>
                  </a:lnTo>
                  <a:lnTo>
                    <a:pt x="623938" y="170764"/>
                  </a:lnTo>
                  <a:lnTo>
                    <a:pt x="681875" y="174142"/>
                  </a:lnTo>
                  <a:lnTo>
                    <a:pt x="726960" y="183603"/>
                  </a:lnTo>
                  <a:lnTo>
                    <a:pt x="760018" y="195935"/>
                  </a:lnTo>
                  <a:lnTo>
                    <a:pt x="777506" y="205536"/>
                  </a:lnTo>
                  <a:lnTo>
                    <a:pt x="781837" y="207911"/>
                  </a:lnTo>
                  <a:lnTo>
                    <a:pt x="794791" y="216344"/>
                  </a:lnTo>
                  <a:lnTo>
                    <a:pt x="795667" y="200914"/>
                  </a:lnTo>
                  <a:close/>
                </a:path>
              </a:pathLst>
            </a:custGeom>
            <a:solidFill>
              <a:srgbClr val="584A4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0" name="object 70" descr="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5977303" y="3849123"/>
              <a:ext cx="157842" cy="63670"/>
            </a:xfrm>
            <a:prstGeom prst="rect">
              <a:avLst/>
            </a:prstGeom>
          </p:spPr>
        </p:pic>
        <p:sp>
          <p:nvSpPr>
            <p:cNvPr id="71" name="object 71" descr=""/>
            <p:cNvSpPr/>
            <p:nvPr/>
          </p:nvSpPr>
          <p:spPr>
            <a:xfrm>
              <a:off x="16048342" y="3393121"/>
              <a:ext cx="465455" cy="230504"/>
            </a:xfrm>
            <a:custGeom>
              <a:avLst/>
              <a:gdLst/>
              <a:ahLst/>
              <a:cxnLst/>
              <a:rect l="l" t="t" r="r" b="b"/>
              <a:pathLst>
                <a:path w="465455" h="230504">
                  <a:moveTo>
                    <a:pt x="419684" y="150126"/>
                  </a:moveTo>
                  <a:lnTo>
                    <a:pt x="363829" y="176390"/>
                  </a:lnTo>
                  <a:lnTo>
                    <a:pt x="309524" y="192773"/>
                  </a:lnTo>
                  <a:lnTo>
                    <a:pt x="268401" y="201180"/>
                  </a:lnTo>
                  <a:lnTo>
                    <a:pt x="252107" y="203568"/>
                  </a:lnTo>
                  <a:lnTo>
                    <a:pt x="320802" y="198907"/>
                  </a:lnTo>
                  <a:lnTo>
                    <a:pt x="373672" y="180124"/>
                  </a:lnTo>
                  <a:lnTo>
                    <a:pt x="407670" y="159715"/>
                  </a:lnTo>
                  <a:lnTo>
                    <a:pt x="419684" y="150126"/>
                  </a:lnTo>
                  <a:close/>
                </a:path>
                <a:path w="465455" h="230504">
                  <a:moveTo>
                    <a:pt x="464959" y="114198"/>
                  </a:moveTo>
                  <a:lnTo>
                    <a:pt x="459130" y="110528"/>
                  </a:lnTo>
                  <a:lnTo>
                    <a:pt x="443395" y="104609"/>
                  </a:lnTo>
                  <a:lnTo>
                    <a:pt x="443395" y="122275"/>
                  </a:lnTo>
                  <a:lnTo>
                    <a:pt x="423672" y="154508"/>
                  </a:lnTo>
                  <a:lnTo>
                    <a:pt x="393217" y="180365"/>
                  </a:lnTo>
                  <a:lnTo>
                    <a:pt x="353961" y="199123"/>
                  </a:lnTo>
                  <a:lnTo>
                    <a:pt x="307873" y="210070"/>
                  </a:lnTo>
                  <a:lnTo>
                    <a:pt x="256908" y="212483"/>
                  </a:lnTo>
                  <a:lnTo>
                    <a:pt x="202996" y="205625"/>
                  </a:lnTo>
                  <a:lnTo>
                    <a:pt x="163995" y="194652"/>
                  </a:lnTo>
                  <a:lnTo>
                    <a:pt x="127762" y="179222"/>
                  </a:lnTo>
                  <a:lnTo>
                    <a:pt x="66890" y="136677"/>
                  </a:lnTo>
                  <a:lnTo>
                    <a:pt x="37426" y="100571"/>
                  </a:lnTo>
                  <a:lnTo>
                    <a:pt x="21005" y="62230"/>
                  </a:lnTo>
                  <a:lnTo>
                    <a:pt x="50317" y="87058"/>
                  </a:lnTo>
                  <a:lnTo>
                    <a:pt x="92443" y="107061"/>
                  </a:lnTo>
                  <a:lnTo>
                    <a:pt x="149504" y="117398"/>
                  </a:lnTo>
                  <a:lnTo>
                    <a:pt x="151282" y="117297"/>
                  </a:lnTo>
                  <a:lnTo>
                    <a:pt x="223634" y="113233"/>
                  </a:lnTo>
                  <a:lnTo>
                    <a:pt x="274713" y="107683"/>
                  </a:lnTo>
                  <a:lnTo>
                    <a:pt x="314540" y="105956"/>
                  </a:lnTo>
                  <a:lnTo>
                    <a:pt x="327710" y="105867"/>
                  </a:lnTo>
                  <a:lnTo>
                    <a:pt x="341553" y="105765"/>
                  </a:lnTo>
                  <a:lnTo>
                    <a:pt x="374180" y="107289"/>
                  </a:lnTo>
                  <a:lnTo>
                    <a:pt x="402221" y="110591"/>
                  </a:lnTo>
                  <a:lnTo>
                    <a:pt x="425386" y="115608"/>
                  </a:lnTo>
                  <a:lnTo>
                    <a:pt x="443395" y="122275"/>
                  </a:lnTo>
                  <a:lnTo>
                    <a:pt x="443395" y="104609"/>
                  </a:lnTo>
                  <a:lnTo>
                    <a:pt x="420497" y="95973"/>
                  </a:lnTo>
                  <a:lnTo>
                    <a:pt x="369773" y="89039"/>
                  </a:lnTo>
                  <a:lnTo>
                    <a:pt x="366153" y="88963"/>
                  </a:lnTo>
                  <a:lnTo>
                    <a:pt x="314540" y="87896"/>
                  </a:lnTo>
                  <a:lnTo>
                    <a:pt x="262382" y="90678"/>
                  </a:lnTo>
                  <a:lnTo>
                    <a:pt x="220865" y="95516"/>
                  </a:lnTo>
                  <a:lnTo>
                    <a:pt x="151282" y="99504"/>
                  </a:lnTo>
                  <a:lnTo>
                    <a:pt x="98209" y="89966"/>
                  </a:lnTo>
                  <a:lnTo>
                    <a:pt x="59524" y="71526"/>
                  </a:lnTo>
                  <a:lnTo>
                    <a:pt x="16687" y="26314"/>
                  </a:lnTo>
                  <a:lnTo>
                    <a:pt x="1447" y="0"/>
                  </a:lnTo>
                  <a:lnTo>
                    <a:pt x="0" y="30378"/>
                  </a:lnTo>
                  <a:lnTo>
                    <a:pt x="5168" y="72301"/>
                  </a:lnTo>
                  <a:lnTo>
                    <a:pt x="23698" y="112382"/>
                  </a:lnTo>
                  <a:lnTo>
                    <a:pt x="53962" y="149047"/>
                  </a:lnTo>
                  <a:lnTo>
                    <a:pt x="94386" y="180771"/>
                  </a:lnTo>
                  <a:lnTo>
                    <a:pt x="143332" y="205994"/>
                  </a:lnTo>
                  <a:lnTo>
                    <a:pt x="199224" y="223151"/>
                  </a:lnTo>
                  <a:lnTo>
                    <a:pt x="243217" y="229616"/>
                  </a:lnTo>
                  <a:lnTo>
                    <a:pt x="286397" y="230149"/>
                  </a:lnTo>
                  <a:lnTo>
                    <a:pt x="327710" y="224815"/>
                  </a:lnTo>
                  <a:lnTo>
                    <a:pt x="366153" y="213677"/>
                  </a:lnTo>
                  <a:lnTo>
                    <a:pt x="400456" y="196888"/>
                  </a:lnTo>
                  <a:lnTo>
                    <a:pt x="443395" y="157200"/>
                  </a:lnTo>
                  <a:lnTo>
                    <a:pt x="462915" y="120764"/>
                  </a:lnTo>
                  <a:lnTo>
                    <a:pt x="464959" y="114198"/>
                  </a:lnTo>
                  <a:close/>
                </a:path>
              </a:pathLst>
            </a:custGeom>
            <a:solidFill>
              <a:srgbClr val="584A46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2" name="object 72" descr=""/>
          <p:cNvGrpSpPr/>
          <p:nvPr/>
        </p:nvGrpSpPr>
        <p:grpSpPr>
          <a:xfrm>
            <a:off x="16615891" y="3228445"/>
            <a:ext cx="292735" cy="225425"/>
            <a:chOff x="16615891" y="3228445"/>
            <a:chExt cx="292735" cy="225425"/>
          </a:xfrm>
        </p:grpSpPr>
        <p:sp>
          <p:nvSpPr>
            <p:cNvPr id="73" name="object 73" descr=""/>
            <p:cNvSpPr/>
            <p:nvPr/>
          </p:nvSpPr>
          <p:spPr>
            <a:xfrm>
              <a:off x="16615891" y="3228445"/>
              <a:ext cx="287020" cy="160020"/>
            </a:xfrm>
            <a:custGeom>
              <a:avLst/>
              <a:gdLst/>
              <a:ahLst/>
              <a:cxnLst/>
              <a:rect l="l" t="t" r="r" b="b"/>
              <a:pathLst>
                <a:path w="287019" h="160020">
                  <a:moveTo>
                    <a:pt x="0" y="143679"/>
                  </a:moveTo>
                  <a:lnTo>
                    <a:pt x="6599" y="105895"/>
                  </a:lnTo>
                  <a:lnTo>
                    <a:pt x="28081" y="69787"/>
                  </a:lnTo>
                  <a:lnTo>
                    <a:pt x="62115" y="38191"/>
                  </a:lnTo>
                  <a:lnTo>
                    <a:pt x="106372" y="13945"/>
                  </a:lnTo>
                  <a:lnTo>
                    <a:pt x="156488" y="951"/>
                  </a:lnTo>
                  <a:lnTo>
                    <a:pt x="160254" y="0"/>
                  </a:lnTo>
                  <a:lnTo>
                    <a:pt x="207978" y="1080"/>
                  </a:lnTo>
                  <a:lnTo>
                    <a:pt x="210486" y="1136"/>
                  </a:lnTo>
                  <a:lnTo>
                    <a:pt x="252563" y="16516"/>
                  </a:lnTo>
                  <a:lnTo>
                    <a:pt x="281632" y="45290"/>
                  </a:lnTo>
                  <a:lnTo>
                    <a:pt x="286693" y="53783"/>
                  </a:lnTo>
                  <a:lnTo>
                    <a:pt x="281632" y="53874"/>
                  </a:lnTo>
                  <a:lnTo>
                    <a:pt x="276807" y="53960"/>
                  </a:lnTo>
                  <a:lnTo>
                    <a:pt x="266117" y="54959"/>
                  </a:lnTo>
                  <a:lnTo>
                    <a:pt x="266117" y="43132"/>
                  </a:lnTo>
                  <a:lnTo>
                    <a:pt x="255209" y="32385"/>
                  </a:lnTo>
                  <a:lnTo>
                    <a:pt x="241718" y="23576"/>
                  </a:lnTo>
                  <a:lnTo>
                    <a:pt x="225892" y="16856"/>
                  </a:lnTo>
                  <a:lnTo>
                    <a:pt x="207978" y="12376"/>
                  </a:lnTo>
                  <a:lnTo>
                    <a:pt x="184649" y="10200"/>
                  </a:lnTo>
                  <a:lnTo>
                    <a:pt x="162266" y="11452"/>
                  </a:lnTo>
                  <a:lnTo>
                    <a:pt x="110648" y="24596"/>
                  </a:lnTo>
                  <a:lnTo>
                    <a:pt x="69373" y="47065"/>
                  </a:lnTo>
                  <a:lnTo>
                    <a:pt x="36954" y="77125"/>
                  </a:lnTo>
                  <a:lnTo>
                    <a:pt x="13114" y="124304"/>
                  </a:lnTo>
                  <a:lnTo>
                    <a:pt x="11415" y="139932"/>
                  </a:lnTo>
                  <a:lnTo>
                    <a:pt x="11415" y="152011"/>
                  </a:lnTo>
                  <a:lnTo>
                    <a:pt x="2961" y="148445"/>
                  </a:lnTo>
                  <a:lnTo>
                    <a:pt x="137" y="146896"/>
                  </a:lnTo>
                  <a:lnTo>
                    <a:pt x="0" y="143679"/>
                  </a:lnTo>
                  <a:close/>
                </a:path>
                <a:path w="287019" h="160020">
                  <a:moveTo>
                    <a:pt x="11415" y="152011"/>
                  </a:moveTo>
                  <a:lnTo>
                    <a:pt x="11415" y="139932"/>
                  </a:lnTo>
                  <a:lnTo>
                    <a:pt x="27651" y="146179"/>
                  </a:lnTo>
                  <a:lnTo>
                    <a:pt x="44295" y="148536"/>
                  </a:lnTo>
                  <a:lnTo>
                    <a:pt x="97643" y="133343"/>
                  </a:lnTo>
                  <a:lnTo>
                    <a:pt x="132568" y="110966"/>
                  </a:lnTo>
                  <a:lnTo>
                    <a:pt x="155508" y="94193"/>
                  </a:lnTo>
                  <a:lnTo>
                    <a:pt x="161392" y="89890"/>
                  </a:lnTo>
                  <a:lnTo>
                    <a:pt x="200950" y="64460"/>
                  </a:lnTo>
                  <a:lnTo>
                    <a:pt x="247673" y="46314"/>
                  </a:lnTo>
                  <a:lnTo>
                    <a:pt x="266117" y="43132"/>
                  </a:lnTo>
                  <a:lnTo>
                    <a:pt x="266117" y="54959"/>
                  </a:lnTo>
                  <a:lnTo>
                    <a:pt x="260921" y="55445"/>
                  </a:lnTo>
                  <a:lnTo>
                    <a:pt x="238960" y="60766"/>
                  </a:lnTo>
                  <a:lnTo>
                    <a:pt x="179693" y="90934"/>
                  </a:lnTo>
                  <a:lnTo>
                    <a:pt x="156488" y="107725"/>
                  </a:lnTo>
                  <a:lnTo>
                    <a:pt x="138914" y="120545"/>
                  </a:lnTo>
                  <a:lnTo>
                    <a:pt x="102736" y="143647"/>
                  </a:lnTo>
                  <a:lnTo>
                    <a:pt x="62597" y="158489"/>
                  </a:lnTo>
                  <a:lnTo>
                    <a:pt x="42015" y="159898"/>
                  </a:lnTo>
                  <a:lnTo>
                    <a:pt x="22183" y="156552"/>
                  </a:lnTo>
                  <a:lnTo>
                    <a:pt x="11415" y="152011"/>
                  </a:lnTo>
                  <a:close/>
                </a:path>
              </a:pathLst>
            </a:custGeom>
            <a:solidFill>
              <a:srgbClr val="584A4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4" name="object 74" descr="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6635192" y="3265713"/>
              <a:ext cx="77283" cy="96094"/>
            </a:xfrm>
            <a:prstGeom prst="rect">
              <a:avLst/>
            </a:prstGeom>
          </p:spPr>
        </p:pic>
        <p:sp>
          <p:nvSpPr>
            <p:cNvPr id="75" name="object 75" descr=""/>
            <p:cNvSpPr/>
            <p:nvPr/>
          </p:nvSpPr>
          <p:spPr>
            <a:xfrm>
              <a:off x="16616871" y="3286485"/>
              <a:ext cx="291465" cy="167640"/>
            </a:xfrm>
            <a:custGeom>
              <a:avLst/>
              <a:gdLst/>
              <a:ahLst/>
              <a:cxnLst/>
              <a:rect l="l" t="t" r="r" b="b"/>
              <a:pathLst>
                <a:path w="291465" h="167639">
                  <a:moveTo>
                    <a:pt x="0" y="105803"/>
                  </a:moveTo>
                  <a:lnTo>
                    <a:pt x="17535" y="114296"/>
                  </a:lnTo>
                  <a:lnTo>
                    <a:pt x="39338" y="121434"/>
                  </a:lnTo>
                  <a:lnTo>
                    <a:pt x="68783" y="121887"/>
                  </a:lnTo>
                  <a:lnTo>
                    <a:pt x="69471" y="121897"/>
                  </a:lnTo>
                  <a:lnTo>
                    <a:pt x="86698" y="116155"/>
                  </a:lnTo>
                  <a:lnTo>
                    <a:pt x="107026" y="109339"/>
                  </a:lnTo>
                  <a:lnTo>
                    <a:pt x="150682" y="77714"/>
                  </a:lnTo>
                  <a:lnTo>
                    <a:pt x="177158" y="55304"/>
                  </a:lnTo>
                  <a:lnTo>
                    <a:pt x="212318" y="30084"/>
                  </a:lnTo>
                  <a:lnTo>
                    <a:pt x="249603" y="9285"/>
                  </a:lnTo>
                  <a:lnTo>
                    <a:pt x="282324" y="174"/>
                  </a:lnTo>
                  <a:lnTo>
                    <a:pt x="282456" y="137"/>
                  </a:lnTo>
                  <a:lnTo>
                    <a:pt x="286850" y="0"/>
                  </a:lnTo>
                  <a:lnTo>
                    <a:pt x="288125" y="4217"/>
                  </a:lnTo>
                  <a:lnTo>
                    <a:pt x="291416" y="24491"/>
                  </a:lnTo>
                  <a:lnTo>
                    <a:pt x="289447" y="45600"/>
                  </a:lnTo>
                  <a:lnTo>
                    <a:pt x="282324" y="67025"/>
                  </a:lnTo>
                  <a:lnTo>
                    <a:pt x="278337" y="73980"/>
                  </a:lnTo>
                  <a:lnTo>
                    <a:pt x="278337" y="12024"/>
                  </a:lnTo>
                  <a:lnTo>
                    <a:pt x="266375" y="14946"/>
                  </a:lnTo>
                  <a:lnTo>
                    <a:pt x="218374" y="39818"/>
                  </a:lnTo>
                  <a:lnTo>
                    <a:pt x="183616" y="64839"/>
                  </a:lnTo>
                  <a:lnTo>
                    <a:pt x="158509" y="86110"/>
                  </a:lnTo>
                  <a:lnTo>
                    <a:pt x="120682" y="114931"/>
                  </a:lnTo>
                  <a:lnTo>
                    <a:pt x="86698" y="129937"/>
                  </a:lnTo>
                  <a:lnTo>
                    <a:pt x="57172" y="134450"/>
                  </a:lnTo>
                  <a:lnTo>
                    <a:pt x="32717" y="131793"/>
                  </a:lnTo>
                  <a:lnTo>
                    <a:pt x="32717" y="144445"/>
                  </a:lnTo>
                  <a:lnTo>
                    <a:pt x="10140" y="122456"/>
                  </a:lnTo>
                  <a:lnTo>
                    <a:pt x="0" y="105803"/>
                  </a:lnTo>
                  <a:close/>
                </a:path>
                <a:path w="291465" h="167639">
                  <a:moveTo>
                    <a:pt x="32717" y="144445"/>
                  </a:moveTo>
                  <a:lnTo>
                    <a:pt x="32717" y="131793"/>
                  </a:lnTo>
                  <a:lnTo>
                    <a:pt x="43109" y="139708"/>
                  </a:lnTo>
                  <a:lnTo>
                    <a:pt x="55179" y="146242"/>
                  </a:lnTo>
                  <a:lnTo>
                    <a:pt x="68783" y="151308"/>
                  </a:lnTo>
                  <a:lnTo>
                    <a:pt x="83775" y="154821"/>
                  </a:lnTo>
                  <a:lnTo>
                    <a:pt x="107026" y="156938"/>
                  </a:lnTo>
                  <a:lnTo>
                    <a:pt x="131332" y="155544"/>
                  </a:lnTo>
                  <a:lnTo>
                    <a:pt x="180713" y="142542"/>
                  </a:lnTo>
                  <a:lnTo>
                    <a:pt x="225525" y="117451"/>
                  </a:lnTo>
                  <a:lnTo>
                    <a:pt x="258477" y="84896"/>
                  </a:lnTo>
                  <a:lnTo>
                    <a:pt x="276952" y="48534"/>
                  </a:lnTo>
                  <a:lnTo>
                    <a:pt x="278337" y="12024"/>
                  </a:lnTo>
                  <a:lnTo>
                    <a:pt x="278337" y="73980"/>
                  </a:lnTo>
                  <a:lnTo>
                    <a:pt x="253772" y="107953"/>
                  </a:lnTo>
                  <a:lnTo>
                    <a:pt x="210682" y="140825"/>
                  </a:lnTo>
                  <a:lnTo>
                    <a:pt x="131517" y="167084"/>
                  </a:lnTo>
                  <a:lnTo>
                    <a:pt x="86698" y="166145"/>
                  </a:lnTo>
                  <a:lnTo>
                    <a:pt x="81365" y="166034"/>
                  </a:lnTo>
                  <a:lnTo>
                    <a:pt x="39338" y="150884"/>
                  </a:lnTo>
                  <a:lnTo>
                    <a:pt x="32717" y="144445"/>
                  </a:lnTo>
                  <a:close/>
                </a:path>
              </a:pathLst>
            </a:custGeom>
            <a:solidFill>
              <a:srgbClr val="584A4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6" name="object 76" descr="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6822908" y="3321792"/>
              <a:ext cx="69711" cy="88503"/>
            </a:xfrm>
            <a:prstGeom prst="rect">
              <a:avLst/>
            </a:prstGeom>
          </p:spPr>
        </p:pic>
      </p:grpSp>
      <p:grpSp>
        <p:nvGrpSpPr>
          <p:cNvPr id="77" name="object 77" descr=""/>
          <p:cNvGrpSpPr/>
          <p:nvPr/>
        </p:nvGrpSpPr>
        <p:grpSpPr>
          <a:xfrm>
            <a:off x="16003838" y="2499766"/>
            <a:ext cx="833119" cy="534035"/>
            <a:chOff x="16003838" y="2499766"/>
            <a:chExt cx="833119" cy="534035"/>
          </a:xfrm>
        </p:grpSpPr>
        <p:pic>
          <p:nvPicPr>
            <p:cNvPr id="78" name="object 78" descr="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6028831" y="2799436"/>
              <a:ext cx="248796" cy="192450"/>
            </a:xfrm>
            <a:prstGeom prst="rect">
              <a:avLst/>
            </a:prstGeom>
          </p:spPr>
        </p:pic>
        <p:sp>
          <p:nvSpPr>
            <p:cNvPr id="79" name="object 79" descr=""/>
            <p:cNvSpPr/>
            <p:nvPr/>
          </p:nvSpPr>
          <p:spPr>
            <a:xfrm>
              <a:off x="16003829" y="2499778"/>
              <a:ext cx="833119" cy="534035"/>
            </a:xfrm>
            <a:custGeom>
              <a:avLst/>
              <a:gdLst/>
              <a:ahLst/>
              <a:cxnLst/>
              <a:rect l="l" t="t" r="r" b="b"/>
              <a:pathLst>
                <a:path w="833119" h="534035">
                  <a:moveTo>
                    <a:pt x="227914" y="507390"/>
                  </a:moveTo>
                  <a:lnTo>
                    <a:pt x="189636" y="511429"/>
                  </a:lnTo>
                  <a:lnTo>
                    <a:pt x="154292" y="509955"/>
                  </a:lnTo>
                  <a:lnTo>
                    <a:pt x="128333" y="506501"/>
                  </a:lnTo>
                  <a:lnTo>
                    <a:pt x="118249" y="504571"/>
                  </a:lnTo>
                  <a:lnTo>
                    <a:pt x="159664" y="515886"/>
                  </a:lnTo>
                  <a:lnTo>
                    <a:pt x="194665" y="515645"/>
                  </a:lnTo>
                  <a:lnTo>
                    <a:pt x="218871" y="510578"/>
                  </a:lnTo>
                  <a:lnTo>
                    <a:pt x="227914" y="507390"/>
                  </a:lnTo>
                  <a:close/>
                </a:path>
                <a:path w="833119" h="534035">
                  <a:moveTo>
                    <a:pt x="261950" y="495490"/>
                  </a:moveTo>
                  <a:lnTo>
                    <a:pt x="259397" y="492277"/>
                  </a:lnTo>
                  <a:lnTo>
                    <a:pt x="247611" y="483146"/>
                  </a:lnTo>
                  <a:lnTo>
                    <a:pt x="247611" y="495820"/>
                  </a:lnTo>
                  <a:lnTo>
                    <a:pt x="218313" y="516026"/>
                  </a:lnTo>
                  <a:lnTo>
                    <a:pt x="179171" y="522795"/>
                  </a:lnTo>
                  <a:lnTo>
                    <a:pt x="134581" y="516064"/>
                  </a:lnTo>
                  <a:lnTo>
                    <a:pt x="88900" y="495719"/>
                  </a:lnTo>
                  <a:lnTo>
                    <a:pt x="49974" y="464769"/>
                  </a:lnTo>
                  <a:lnTo>
                    <a:pt x="22821" y="427228"/>
                  </a:lnTo>
                  <a:lnTo>
                    <a:pt x="10922" y="386715"/>
                  </a:lnTo>
                  <a:lnTo>
                    <a:pt x="11049" y="373989"/>
                  </a:lnTo>
                  <a:lnTo>
                    <a:pt x="23228" y="394614"/>
                  </a:lnTo>
                  <a:lnTo>
                    <a:pt x="43942" y="415023"/>
                  </a:lnTo>
                  <a:lnTo>
                    <a:pt x="75450" y="432790"/>
                  </a:lnTo>
                  <a:lnTo>
                    <a:pt x="119976" y="445503"/>
                  </a:lnTo>
                  <a:lnTo>
                    <a:pt x="133896" y="448398"/>
                  </a:lnTo>
                  <a:lnTo>
                    <a:pt x="151206" y="452704"/>
                  </a:lnTo>
                  <a:lnTo>
                    <a:pt x="190982" y="465239"/>
                  </a:lnTo>
                  <a:lnTo>
                    <a:pt x="238353" y="488200"/>
                  </a:lnTo>
                  <a:lnTo>
                    <a:pt x="247611" y="495820"/>
                  </a:lnTo>
                  <a:lnTo>
                    <a:pt x="247611" y="483146"/>
                  </a:lnTo>
                  <a:lnTo>
                    <a:pt x="233006" y="471817"/>
                  </a:lnTo>
                  <a:lnTo>
                    <a:pt x="195046" y="454850"/>
                  </a:lnTo>
                  <a:lnTo>
                    <a:pt x="154889" y="442112"/>
                  </a:lnTo>
                  <a:lnTo>
                    <a:pt x="121970" y="434505"/>
                  </a:lnTo>
                  <a:lnTo>
                    <a:pt x="71742" y="418833"/>
                  </a:lnTo>
                  <a:lnTo>
                    <a:pt x="40182" y="396900"/>
                  </a:lnTo>
                  <a:lnTo>
                    <a:pt x="22987" y="373113"/>
                  </a:lnTo>
                  <a:lnTo>
                    <a:pt x="15862" y="351942"/>
                  </a:lnTo>
                  <a:lnTo>
                    <a:pt x="12242" y="333311"/>
                  </a:lnTo>
                  <a:lnTo>
                    <a:pt x="5168" y="350926"/>
                  </a:lnTo>
                  <a:lnTo>
                    <a:pt x="0" y="390258"/>
                  </a:lnTo>
                  <a:lnTo>
                    <a:pt x="10922" y="426110"/>
                  </a:lnTo>
                  <a:lnTo>
                    <a:pt x="12674" y="431876"/>
                  </a:lnTo>
                  <a:lnTo>
                    <a:pt x="41084" y="471614"/>
                  </a:lnTo>
                  <a:lnTo>
                    <a:pt x="83096" y="505282"/>
                  </a:lnTo>
                  <a:lnTo>
                    <a:pt x="133007" y="527253"/>
                  </a:lnTo>
                  <a:lnTo>
                    <a:pt x="183375" y="533869"/>
                  </a:lnTo>
                  <a:lnTo>
                    <a:pt x="207010" y="530999"/>
                  </a:lnTo>
                  <a:lnTo>
                    <a:pt x="227876" y="524078"/>
                  </a:lnTo>
                  <a:lnTo>
                    <a:pt x="245491" y="513321"/>
                  </a:lnTo>
                  <a:lnTo>
                    <a:pt x="247611" y="511136"/>
                  </a:lnTo>
                  <a:lnTo>
                    <a:pt x="259397" y="498944"/>
                  </a:lnTo>
                  <a:lnTo>
                    <a:pt x="261950" y="495490"/>
                  </a:lnTo>
                  <a:close/>
                </a:path>
                <a:path w="833119" h="534035">
                  <a:moveTo>
                    <a:pt x="351574" y="121462"/>
                  </a:moveTo>
                  <a:lnTo>
                    <a:pt x="338645" y="121970"/>
                  </a:lnTo>
                  <a:lnTo>
                    <a:pt x="308317" y="125920"/>
                  </a:lnTo>
                  <a:lnTo>
                    <a:pt x="273240" y="136969"/>
                  </a:lnTo>
                  <a:lnTo>
                    <a:pt x="246100" y="158762"/>
                  </a:lnTo>
                  <a:lnTo>
                    <a:pt x="252818" y="154165"/>
                  </a:lnTo>
                  <a:lnTo>
                    <a:pt x="272808" y="143395"/>
                  </a:lnTo>
                  <a:lnTo>
                    <a:pt x="305816" y="130987"/>
                  </a:lnTo>
                  <a:lnTo>
                    <a:pt x="351574" y="121462"/>
                  </a:lnTo>
                  <a:close/>
                </a:path>
                <a:path w="833119" h="534035">
                  <a:moveTo>
                    <a:pt x="463829" y="250634"/>
                  </a:moveTo>
                  <a:lnTo>
                    <a:pt x="432041" y="267233"/>
                  </a:lnTo>
                  <a:lnTo>
                    <a:pt x="400913" y="278053"/>
                  </a:lnTo>
                  <a:lnTo>
                    <a:pt x="377253" y="283933"/>
                  </a:lnTo>
                  <a:lnTo>
                    <a:pt x="367842" y="285711"/>
                  </a:lnTo>
                  <a:lnTo>
                    <a:pt x="407606" y="281343"/>
                  </a:lnTo>
                  <a:lnTo>
                    <a:pt x="437845" y="269163"/>
                  </a:lnTo>
                  <a:lnTo>
                    <a:pt x="457085" y="256489"/>
                  </a:lnTo>
                  <a:lnTo>
                    <a:pt x="463829" y="250634"/>
                  </a:lnTo>
                  <a:close/>
                </a:path>
                <a:path w="833119" h="534035">
                  <a:moveTo>
                    <a:pt x="489242" y="228688"/>
                  </a:moveTo>
                  <a:lnTo>
                    <a:pt x="485787" y="226707"/>
                  </a:lnTo>
                  <a:lnTo>
                    <a:pt x="476923" y="224142"/>
                  </a:lnTo>
                  <a:lnTo>
                    <a:pt x="476923" y="233908"/>
                  </a:lnTo>
                  <a:lnTo>
                    <a:pt x="458457" y="261416"/>
                  </a:lnTo>
                  <a:lnTo>
                    <a:pt x="426859" y="280670"/>
                  </a:lnTo>
                  <a:lnTo>
                    <a:pt x="385914" y="290080"/>
                  </a:lnTo>
                  <a:lnTo>
                    <a:pt x="339382" y="288074"/>
                  </a:lnTo>
                  <a:lnTo>
                    <a:pt x="295071" y="274548"/>
                  </a:lnTo>
                  <a:lnTo>
                    <a:pt x="258711" y="251320"/>
                  </a:lnTo>
                  <a:lnTo>
                    <a:pt x="234530" y="220268"/>
                  </a:lnTo>
                  <a:lnTo>
                    <a:pt x="230289" y="209207"/>
                  </a:lnTo>
                  <a:lnTo>
                    <a:pt x="247891" y="222910"/>
                  </a:lnTo>
                  <a:lnTo>
                    <a:pt x="272834" y="233514"/>
                  </a:lnTo>
                  <a:lnTo>
                    <a:pt x="306209" y="238137"/>
                  </a:lnTo>
                  <a:lnTo>
                    <a:pt x="349135" y="233946"/>
                  </a:lnTo>
                  <a:lnTo>
                    <a:pt x="362191" y="231673"/>
                  </a:lnTo>
                  <a:lnTo>
                    <a:pt x="378650" y="229489"/>
                  </a:lnTo>
                  <a:lnTo>
                    <a:pt x="397433" y="227736"/>
                  </a:lnTo>
                  <a:lnTo>
                    <a:pt x="417410" y="226758"/>
                  </a:lnTo>
                  <a:lnTo>
                    <a:pt x="436384" y="226860"/>
                  </a:lnTo>
                  <a:lnTo>
                    <a:pt x="452742" y="228104"/>
                  </a:lnTo>
                  <a:lnTo>
                    <a:pt x="466305" y="230454"/>
                  </a:lnTo>
                  <a:lnTo>
                    <a:pt x="476923" y="233908"/>
                  </a:lnTo>
                  <a:lnTo>
                    <a:pt x="476923" y="224142"/>
                  </a:lnTo>
                  <a:lnTo>
                    <a:pt x="456082" y="218097"/>
                  </a:lnTo>
                  <a:lnTo>
                    <a:pt x="453796" y="217995"/>
                  </a:lnTo>
                  <a:lnTo>
                    <a:pt x="452742" y="217944"/>
                  </a:lnTo>
                  <a:lnTo>
                    <a:pt x="417410" y="216369"/>
                  </a:lnTo>
                  <a:lnTo>
                    <a:pt x="378218" y="219062"/>
                  </a:lnTo>
                  <a:lnTo>
                    <a:pt x="347091" y="223723"/>
                  </a:lnTo>
                  <a:lnTo>
                    <a:pt x="298221" y="227317"/>
                  </a:lnTo>
                  <a:lnTo>
                    <a:pt x="263372" y="219087"/>
                  </a:lnTo>
                  <a:lnTo>
                    <a:pt x="240334" y="204368"/>
                  </a:lnTo>
                  <a:lnTo>
                    <a:pt x="226910" y="188468"/>
                  </a:lnTo>
                  <a:lnTo>
                    <a:pt x="217424" y="173545"/>
                  </a:lnTo>
                  <a:lnTo>
                    <a:pt x="217424" y="191693"/>
                  </a:lnTo>
                  <a:lnTo>
                    <a:pt x="226275" y="227076"/>
                  </a:lnTo>
                  <a:lnTo>
                    <a:pt x="230289" y="232117"/>
                  </a:lnTo>
                  <a:lnTo>
                    <a:pt x="251498" y="258826"/>
                  </a:lnTo>
                  <a:lnTo>
                    <a:pt x="289712" y="283540"/>
                  </a:lnTo>
                  <a:lnTo>
                    <a:pt x="337616" y="298335"/>
                  </a:lnTo>
                  <a:lnTo>
                    <a:pt x="363308" y="301028"/>
                  </a:lnTo>
                  <a:lnTo>
                    <a:pt x="388378" y="300304"/>
                  </a:lnTo>
                  <a:lnTo>
                    <a:pt x="434289" y="288823"/>
                  </a:lnTo>
                  <a:lnTo>
                    <a:pt x="469506" y="265112"/>
                  </a:lnTo>
                  <a:lnTo>
                    <a:pt x="476923" y="255282"/>
                  </a:lnTo>
                  <a:lnTo>
                    <a:pt x="481088" y="249770"/>
                  </a:lnTo>
                  <a:lnTo>
                    <a:pt x="488226" y="232549"/>
                  </a:lnTo>
                  <a:lnTo>
                    <a:pt x="489242" y="228688"/>
                  </a:lnTo>
                  <a:close/>
                </a:path>
                <a:path w="833119" h="534035">
                  <a:moveTo>
                    <a:pt x="490537" y="215874"/>
                  </a:moveTo>
                  <a:lnTo>
                    <a:pt x="481825" y="179819"/>
                  </a:lnTo>
                  <a:lnTo>
                    <a:pt x="479590" y="176987"/>
                  </a:lnTo>
                  <a:lnTo>
                    <a:pt x="479590" y="206832"/>
                  </a:lnTo>
                  <a:lnTo>
                    <a:pt x="463842" y="200494"/>
                  </a:lnTo>
                  <a:lnTo>
                    <a:pt x="443801" y="195313"/>
                  </a:lnTo>
                  <a:lnTo>
                    <a:pt x="419138" y="192214"/>
                  </a:lnTo>
                  <a:lnTo>
                    <a:pt x="389559" y="192100"/>
                  </a:lnTo>
                  <a:lnTo>
                    <a:pt x="383057" y="192493"/>
                  </a:lnTo>
                  <a:lnTo>
                    <a:pt x="376478" y="192963"/>
                  </a:lnTo>
                  <a:lnTo>
                    <a:pt x="363359" y="194005"/>
                  </a:lnTo>
                  <a:lnTo>
                    <a:pt x="344195" y="195491"/>
                  </a:lnTo>
                  <a:lnTo>
                    <a:pt x="325894" y="196354"/>
                  </a:lnTo>
                  <a:lnTo>
                    <a:pt x="324523" y="196380"/>
                  </a:lnTo>
                  <a:lnTo>
                    <a:pt x="306578" y="196113"/>
                  </a:lnTo>
                  <a:lnTo>
                    <a:pt x="258152" y="182397"/>
                  </a:lnTo>
                  <a:lnTo>
                    <a:pt x="236880" y="160070"/>
                  </a:lnTo>
                  <a:lnTo>
                    <a:pt x="245643" y="148831"/>
                  </a:lnTo>
                  <a:lnTo>
                    <a:pt x="286550" y="123786"/>
                  </a:lnTo>
                  <a:lnTo>
                    <a:pt x="306578" y="118541"/>
                  </a:lnTo>
                  <a:lnTo>
                    <a:pt x="325894" y="116039"/>
                  </a:lnTo>
                  <a:lnTo>
                    <a:pt x="368477" y="118389"/>
                  </a:lnTo>
                  <a:lnTo>
                    <a:pt x="412965" y="131991"/>
                  </a:lnTo>
                  <a:lnTo>
                    <a:pt x="449389" y="155384"/>
                  </a:lnTo>
                  <a:lnTo>
                    <a:pt x="476300" y="193344"/>
                  </a:lnTo>
                  <a:lnTo>
                    <a:pt x="479590" y="206832"/>
                  </a:lnTo>
                  <a:lnTo>
                    <a:pt x="479590" y="176987"/>
                  </a:lnTo>
                  <a:lnTo>
                    <a:pt x="456692" y="147891"/>
                  </a:lnTo>
                  <a:lnTo>
                    <a:pt x="418401" y="123012"/>
                  </a:lnTo>
                  <a:lnTo>
                    <a:pt x="370243" y="108127"/>
                  </a:lnTo>
                  <a:lnTo>
                    <a:pt x="368477" y="108038"/>
                  </a:lnTo>
                  <a:lnTo>
                    <a:pt x="324523" y="105727"/>
                  </a:lnTo>
                  <a:lnTo>
                    <a:pt x="283197" y="113880"/>
                  </a:lnTo>
                  <a:lnTo>
                    <a:pt x="249415" y="131508"/>
                  </a:lnTo>
                  <a:lnTo>
                    <a:pt x="226301" y="157518"/>
                  </a:lnTo>
                  <a:lnTo>
                    <a:pt x="224878" y="160070"/>
                  </a:lnTo>
                  <a:lnTo>
                    <a:pt x="226301" y="162623"/>
                  </a:lnTo>
                  <a:lnTo>
                    <a:pt x="236880" y="177469"/>
                  </a:lnTo>
                  <a:lnTo>
                    <a:pt x="237274" y="178028"/>
                  </a:lnTo>
                  <a:lnTo>
                    <a:pt x="287032" y="204279"/>
                  </a:lnTo>
                  <a:lnTo>
                    <a:pt x="324523" y="206806"/>
                  </a:lnTo>
                  <a:lnTo>
                    <a:pt x="325894" y="206768"/>
                  </a:lnTo>
                  <a:lnTo>
                    <a:pt x="344525" y="205905"/>
                  </a:lnTo>
                  <a:lnTo>
                    <a:pt x="364197" y="204406"/>
                  </a:lnTo>
                  <a:lnTo>
                    <a:pt x="377215" y="203352"/>
                  </a:lnTo>
                  <a:lnTo>
                    <a:pt x="383717" y="202895"/>
                  </a:lnTo>
                  <a:lnTo>
                    <a:pt x="389559" y="202552"/>
                  </a:lnTo>
                  <a:lnTo>
                    <a:pt x="391477" y="202539"/>
                  </a:lnTo>
                  <a:lnTo>
                    <a:pt x="423837" y="203085"/>
                  </a:lnTo>
                  <a:lnTo>
                    <a:pt x="450240" y="207492"/>
                  </a:lnTo>
                  <a:lnTo>
                    <a:pt x="469722" y="213842"/>
                  </a:lnTo>
                  <a:lnTo>
                    <a:pt x="479590" y="218744"/>
                  </a:lnTo>
                  <a:lnTo>
                    <a:pt x="482676" y="220268"/>
                  </a:lnTo>
                  <a:lnTo>
                    <a:pt x="490385" y="224853"/>
                  </a:lnTo>
                  <a:lnTo>
                    <a:pt x="490537" y="215874"/>
                  </a:lnTo>
                  <a:close/>
                </a:path>
                <a:path w="833119" h="534035">
                  <a:moveTo>
                    <a:pt x="709282" y="33413"/>
                  </a:moveTo>
                  <a:lnTo>
                    <a:pt x="694715" y="29260"/>
                  </a:lnTo>
                  <a:lnTo>
                    <a:pt x="659498" y="22567"/>
                  </a:lnTo>
                  <a:lnTo>
                    <a:pt x="616394" y="22059"/>
                  </a:lnTo>
                  <a:lnTo>
                    <a:pt x="578205" y="36398"/>
                  </a:lnTo>
                  <a:lnTo>
                    <a:pt x="587362" y="33731"/>
                  </a:lnTo>
                  <a:lnTo>
                    <a:pt x="613562" y="29057"/>
                  </a:lnTo>
                  <a:lnTo>
                    <a:pt x="654850" y="27292"/>
                  </a:lnTo>
                  <a:lnTo>
                    <a:pt x="709282" y="33413"/>
                  </a:lnTo>
                  <a:close/>
                </a:path>
                <a:path w="833119" h="534035">
                  <a:moveTo>
                    <a:pt x="787044" y="218313"/>
                  </a:moveTo>
                  <a:lnTo>
                    <a:pt x="745578" y="225158"/>
                  </a:lnTo>
                  <a:lnTo>
                    <a:pt x="706970" y="225818"/>
                  </a:lnTo>
                  <a:lnTo>
                    <a:pt x="678472" y="223710"/>
                  </a:lnTo>
                  <a:lnTo>
                    <a:pt x="667346" y="222250"/>
                  </a:lnTo>
                  <a:lnTo>
                    <a:pt x="713219" y="231927"/>
                  </a:lnTo>
                  <a:lnTo>
                    <a:pt x="751344" y="229425"/>
                  </a:lnTo>
                  <a:lnTo>
                    <a:pt x="777392" y="222351"/>
                  </a:lnTo>
                  <a:lnTo>
                    <a:pt x="787044" y="218313"/>
                  </a:lnTo>
                  <a:close/>
                </a:path>
                <a:path w="833119" h="534035">
                  <a:moveTo>
                    <a:pt x="823391" y="203149"/>
                  </a:moveTo>
                  <a:lnTo>
                    <a:pt x="820254" y="199669"/>
                  </a:lnTo>
                  <a:lnTo>
                    <a:pt x="807770" y="191147"/>
                  </a:lnTo>
                  <a:lnTo>
                    <a:pt x="807770" y="204457"/>
                  </a:lnTo>
                  <a:lnTo>
                    <a:pt x="777138" y="228333"/>
                  </a:lnTo>
                  <a:lnTo>
                    <a:pt x="734910" y="238213"/>
                  </a:lnTo>
                  <a:lnTo>
                    <a:pt x="685876" y="233730"/>
                  </a:lnTo>
                  <a:lnTo>
                    <a:pt x="634784" y="214477"/>
                  </a:lnTo>
                  <a:lnTo>
                    <a:pt x="590384" y="183222"/>
                  </a:lnTo>
                  <a:lnTo>
                    <a:pt x="558393" y="144068"/>
                  </a:lnTo>
                  <a:lnTo>
                    <a:pt x="542823" y="100647"/>
                  </a:lnTo>
                  <a:lnTo>
                    <a:pt x="542150" y="86766"/>
                  </a:lnTo>
                  <a:lnTo>
                    <a:pt x="556742" y="108470"/>
                  </a:lnTo>
                  <a:lnTo>
                    <a:pt x="580631" y="129387"/>
                  </a:lnTo>
                  <a:lnTo>
                    <a:pt x="616102" y="146748"/>
                  </a:lnTo>
                  <a:lnTo>
                    <a:pt x="665441" y="157759"/>
                  </a:lnTo>
                  <a:lnTo>
                    <a:pt x="680808" y="160020"/>
                  </a:lnTo>
                  <a:lnTo>
                    <a:pt x="699947" y="163614"/>
                  </a:lnTo>
                  <a:lnTo>
                    <a:pt x="744105" y="174739"/>
                  </a:lnTo>
                  <a:lnTo>
                    <a:pt x="782955" y="189153"/>
                  </a:lnTo>
                  <a:lnTo>
                    <a:pt x="807770" y="204457"/>
                  </a:lnTo>
                  <a:lnTo>
                    <a:pt x="807770" y="191147"/>
                  </a:lnTo>
                  <a:lnTo>
                    <a:pt x="790308" y="179222"/>
                  </a:lnTo>
                  <a:lnTo>
                    <a:pt x="747864" y="163144"/>
                  </a:lnTo>
                  <a:lnTo>
                    <a:pt x="703275" y="151828"/>
                  </a:lnTo>
                  <a:lnTo>
                    <a:pt x="666915" y="145656"/>
                  </a:lnTo>
                  <a:lnTo>
                    <a:pt x="611263" y="131800"/>
                  </a:lnTo>
                  <a:lnTo>
                    <a:pt x="575373" y="109880"/>
                  </a:lnTo>
                  <a:lnTo>
                    <a:pt x="555117" y="85064"/>
                  </a:lnTo>
                  <a:lnTo>
                    <a:pt x="545973" y="62445"/>
                  </a:lnTo>
                  <a:lnTo>
                    <a:pt x="540867" y="42379"/>
                  </a:lnTo>
                  <a:lnTo>
                    <a:pt x="534276" y="62014"/>
                  </a:lnTo>
                  <a:lnTo>
                    <a:pt x="531152" y="105206"/>
                  </a:lnTo>
                  <a:lnTo>
                    <a:pt x="542150" y="134937"/>
                  </a:lnTo>
                  <a:lnTo>
                    <a:pt x="547636" y="149771"/>
                  </a:lnTo>
                  <a:lnTo>
                    <a:pt x="581139" y="191274"/>
                  </a:lnTo>
                  <a:lnTo>
                    <a:pt x="629081" y="225272"/>
                  </a:lnTo>
                  <a:lnTo>
                    <a:pt x="684885" y="246011"/>
                  </a:lnTo>
                  <a:lnTo>
                    <a:pt x="712939" y="250177"/>
                  </a:lnTo>
                  <a:lnTo>
                    <a:pt x="721487" y="250126"/>
                  </a:lnTo>
                  <a:lnTo>
                    <a:pt x="765784" y="245376"/>
                  </a:lnTo>
                  <a:lnTo>
                    <a:pt x="806589" y="223647"/>
                  </a:lnTo>
                  <a:lnTo>
                    <a:pt x="807770" y="222262"/>
                  </a:lnTo>
                  <a:lnTo>
                    <a:pt x="820813" y="207073"/>
                  </a:lnTo>
                  <a:lnTo>
                    <a:pt x="823391" y="203149"/>
                  </a:lnTo>
                  <a:close/>
                </a:path>
                <a:path w="833119" h="534035">
                  <a:moveTo>
                    <a:pt x="832980" y="146024"/>
                  </a:moveTo>
                  <a:lnTo>
                    <a:pt x="821893" y="115608"/>
                  </a:lnTo>
                  <a:lnTo>
                    <a:pt x="821893" y="159042"/>
                  </a:lnTo>
                  <a:lnTo>
                    <a:pt x="820623" y="175272"/>
                  </a:lnTo>
                  <a:lnTo>
                    <a:pt x="784974" y="149364"/>
                  </a:lnTo>
                  <a:lnTo>
                    <a:pt x="725766" y="125984"/>
                  </a:lnTo>
                  <a:lnTo>
                    <a:pt x="695871" y="118503"/>
                  </a:lnTo>
                  <a:lnTo>
                    <a:pt x="674001" y="113144"/>
                  </a:lnTo>
                  <a:lnTo>
                    <a:pt x="631888" y="100088"/>
                  </a:lnTo>
                  <a:lnTo>
                    <a:pt x="596099" y="80162"/>
                  </a:lnTo>
                  <a:lnTo>
                    <a:pt x="567448" y="34480"/>
                  </a:lnTo>
                  <a:lnTo>
                    <a:pt x="581329" y="25158"/>
                  </a:lnTo>
                  <a:lnTo>
                    <a:pt x="597636" y="18262"/>
                  </a:lnTo>
                  <a:lnTo>
                    <a:pt x="616000" y="13906"/>
                  </a:lnTo>
                  <a:lnTo>
                    <a:pt x="636028" y="12230"/>
                  </a:lnTo>
                  <a:lnTo>
                    <a:pt x="659193" y="13512"/>
                  </a:lnTo>
                  <a:lnTo>
                    <a:pt x="706120" y="25577"/>
                  </a:lnTo>
                  <a:lnTo>
                    <a:pt x="752843" y="50660"/>
                  </a:lnTo>
                  <a:lnTo>
                    <a:pt x="791603" y="86487"/>
                  </a:lnTo>
                  <a:lnTo>
                    <a:pt x="814438" y="124587"/>
                  </a:lnTo>
                  <a:lnTo>
                    <a:pt x="821893" y="159042"/>
                  </a:lnTo>
                  <a:lnTo>
                    <a:pt x="821893" y="115608"/>
                  </a:lnTo>
                  <a:lnTo>
                    <a:pt x="783132" y="59588"/>
                  </a:lnTo>
                  <a:lnTo>
                    <a:pt x="734949" y="25400"/>
                  </a:lnTo>
                  <a:lnTo>
                    <a:pt x="684923" y="6019"/>
                  </a:lnTo>
                  <a:lnTo>
                    <a:pt x="636028" y="0"/>
                  </a:lnTo>
                  <a:lnTo>
                    <a:pt x="631888" y="647"/>
                  </a:lnTo>
                  <a:lnTo>
                    <a:pt x="591845" y="7239"/>
                  </a:lnTo>
                  <a:lnTo>
                    <a:pt x="556602" y="27749"/>
                  </a:lnTo>
                  <a:lnTo>
                    <a:pt x="554088" y="30086"/>
                  </a:lnTo>
                  <a:lnTo>
                    <a:pt x="554761" y="33439"/>
                  </a:lnTo>
                  <a:lnTo>
                    <a:pt x="572198" y="73037"/>
                  </a:lnTo>
                  <a:lnTo>
                    <a:pt x="607148" y="102044"/>
                  </a:lnTo>
                  <a:lnTo>
                    <a:pt x="648335" y="118694"/>
                  </a:lnTo>
                  <a:lnTo>
                    <a:pt x="693026" y="130378"/>
                  </a:lnTo>
                  <a:lnTo>
                    <a:pt x="707898" y="133972"/>
                  </a:lnTo>
                  <a:lnTo>
                    <a:pt x="715302" y="135839"/>
                  </a:lnTo>
                  <a:lnTo>
                    <a:pt x="759904" y="150710"/>
                  </a:lnTo>
                  <a:lnTo>
                    <a:pt x="807046" y="179489"/>
                  </a:lnTo>
                  <a:lnTo>
                    <a:pt x="821893" y="194538"/>
                  </a:lnTo>
                  <a:lnTo>
                    <a:pt x="826058" y="199301"/>
                  </a:lnTo>
                  <a:lnTo>
                    <a:pt x="829513" y="189357"/>
                  </a:lnTo>
                  <a:lnTo>
                    <a:pt x="832980" y="146024"/>
                  </a:lnTo>
                  <a:close/>
                </a:path>
              </a:pathLst>
            </a:custGeom>
            <a:solidFill>
              <a:srgbClr val="584A46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0" name="object 80" descr=""/>
          <p:cNvSpPr/>
          <p:nvPr/>
        </p:nvSpPr>
        <p:spPr>
          <a:xfrm>
            <a:off x="16956189" y="2040813"/>
            <a:ext cx="295910" cy="207645"/>
          </a:xfrm>
          <a:custGeom>
            <a:avLst/>
            <a:gdLst/>
            <a:ahLst/>
            <a:cxnLst/>
            <a:rect l="l" t="t" r="r" b="b"/>
            <a:pathLst>
              <a:path w="295909" h="207644">
                <a:moveTo>
                  <a:pt x="140792" y="15405"/>
                </a:moveTo>
                <a:lnTo>
                  <a:pt x="126961" y="16700"/>
                </a:lnTo>
                <a:lnTo>
                  <a:pt x="94678" y="22720"/>
                </a:lnTo>
                <a:lnTo>
                  <a:pt x="57721" y="36626"/>
                </a:lnTo>
                <a:lnTo>
                  <a:pt x="29895" y="61582"/>
                </a:lnTo>
                <a:lnTo>
                  <a:pt x="36817" y="56248"/>
                </a:lnTo>
                <a:lnTo>
                  <a:pt x="57619" y="43535"/>
                </a:lnTo>
                <a:lnTo>
                  <a:pt x="92278" y="28295"/>
                </a:lnTo>
                <a:lnTo>
                  <a:pt x="140792" y="15405"/>
                </a:lnTo>
                <a:close/>
              </a:path>
              <a:path w="295909" h="207644">
                <a:moveTo>
                  <a:pt x="268719" y="147320"/>
                </a:moveTo>
                <a:lnTo>
                  <a:pt x="235623" y="166966"/>
                </a:lnTo>
                <a:lnTo>
                  <a:pt x="202869" y="180403"/>
                </a:lnTo>
                <a:lnTo>
                  <a:pt x="177838" y="188087"/>
                </a:lnTo>
                <a:lnTo>
                  <a:pt x="167868" y="190550"/>
                </a:lnTo>
                <a:lnTo>
                  <a:pt x="210248" y="183540"/>
                </a:lnTo>
                <a:lnTo>
                  <a:pt x="241960" y="168706"/>
                </a:lnTo>
                <a:lnTo>
                  <a:pt x="261835" y="153987"/>
                </a:lnTo>
                <a:lnTo>
                  <a:pt x="268719" y="147320"/>
                </a:lnTo>
                <a:close/>
              </a:path>
              <a:path w="295909" h="207644">
                <a:moveTo>
                  <a:pt x="294690" y="122288"/>
                </a:moveTo>
                <a:lnTo>
                  <a:pt x="290868" y="120357"/>
                </a:lnTo>
                <a:lnTo>
                  <a:pt x="281800" y="118275"/>
                </a:lnTo>
                <a:lnTo>
                  <a:pt x="281800" y="128600"/>
                </a:lnTo>
                <a:lnTo>
                  <a:pt x="263601" y="159181"/>
                </a:lnTo>
                <a:lnTo>
                  <a:pt x="230847" y="181686"/>
                </a:lnTo>
                <a:lnTo>
                  <a:pt x="187490" y="194183"/>
                </a:lnTo>
                <a:lnTo>
                  <a:pt x="137477" y="194767"/>
                </a:lnTo>
                <a:lnTo>
                  <a:pt x="112598" y="190284"/>
                </a:lnTo>
                <a:lnTo>
                  <a:pt x="67729" y="172732"/>
                </a:lnTo>
                <a:lnTo>
                  <a:pt x="28359" y="139420"/>
                </a:lnTo>
                <a:lnTo>
                  <a:pt x="15887" y="116598"/>
                </a:lnTo>
                <a:lnTo>
                  <a:pt x="35560" y="130263"/>
                </a:lnTo>
                <a:lnTo>
                  <a:pt x="62915" y="140169"/>
                </a:lnTo>
                <a:lnTo>
                  <a:pt x="98971" y="143167"/>
                </a:lnTo>
                <a:lnTo>
                  <a:pt x="144754" y="136131"/>
                </a:lnTo>
                <a:lnTo>
                  <a:pt x="158623" y="132943"/>
                </a:lnTo>
                <a:lnTo>
                  <a:pt x="176161" y="129641"/>
                </a:lnTo>
                <a:lnTo>
                  <a:pt x="196189" y="126657"/>
                </a:lnTo>
                <a:lnTo>
                  <a:pt x="217551" y="124447"/>
                </a:lnTo>
                <a:lnTo>
                  <a:pt x="237909" y="123431"/>
                </a:lnTo>
                <a:lnTo>
                  <a:pt x="239306" y="123456"/>
                </a:lnTo>
                <a:lnTo>
                  <a:pt x="255511" y="123799"/>
                </a:lnTo>
                <a:lnTo>
                  <a:pt x="270205" y="125526"/>
                </a:lnTo>
                <a:lnTo>
                  <a:pt x="281800" y="128600"/>
                </a:lnTo>
                <a:lnTo>
                  <a:pt x="281800" y="118275"/>
                </a:lnTo>
                <a:lnTo>
                  <a:pt x="258495" y="112877"/>
                </a:lnTo>
                <a:lnTo>
                  <a:pt x="255511" y="112903"/>
                </a:lnTo>
                <a:lnTo>
                  <a:pt x="217551" y="113284"/>
                </a:lnTo>
                <a:lnTo>
                  <a:pt x="216090" y="113385"/>
                </a:lnTo>
                <a:lnTo>
                  <a:pt x="175082" y="118478"/>
                </a:lnTo>
                <a:lnTo>
                  <a:pt x="141986" y="125310"/>
                </a:lnTo>
                <a:lnTo>
                  <a:pt x="89789" y="132016"/>
                </a:lnTo>
                <a:lnTo>
                  <a:pt x="51930" y="125247"/>
                </a:lnTo>
                <a:lnTo>
                  <a:pt x="11036" y="94551"/>
                </a:lnTo>
                <a:lnTo>
                  <a:pt x="0" y="79108"/>
                </a:lnTo>
                <a:lnTo>
                  <a:pt x="914" y="98082"/>
                </a:lnTo>
                <a:lnTo>
                  <a:pt x="12636" y="135991"/>
                </a:lnTo>
                <a:lnTo>
                  <a:pt x="15887" y="139649"/>
                </a:lnTo>
                <a:lnTo>
                  <a:pt x="41541" y="168541"/>
                </a:lnTo>
                <a:lnTo>
                  <a:pt x="83947" y="192811"/>
                </a:lnTo>
                <a:lnTo>
                  <a:pt x="136207" y="205867"/>
                </a:lnTo>
                <a:lnTo>
                  <a:pt x="137477" y="205930"/>
                </a:lnTo>
                <a:lnTo>
                  <a:pt x="163906" y="207238"/>
                </a:lnTo>
                <a:lnTo>
                  <a:pt x="190741" y="204990"/>
                </a:lnTo>
                <a:lnTo>
                  <a:pt x="239306" y="189992"/>
                </a:lnTo>
                <a:lnTo>
                  <a:pt x="275666" y="162509"/>
                </a:lnTo>
                <a:lnTo>
                  <a:pt x="281800" y="153365"/>
                </a:lnTo>
                <a:lnTo>
                  <a:pt x="287185" y="145364"/>
                </a:lnTo>
                <a:lnTo>
                  <a:pt x="293814" y="126479"/>
                </a:lnTo>
                <a:lnTo>
                  <a:pt x="294690" y="122288"/>
                </a:lnTo>
                <a:close/>
              </a:path>
              <a:path w="295909" h="207644">
                <a:moveTo>
                  <a:pt x="295694" y="118110"/>
                </a:moveTo>
                <a:lnTo>
                  <a:pt x="295325" y="108470"/>
                </a:lnTo>
                <a:lnTo>
                  <a:pt x="283870" y="70319"/>
                </a:lnTo>
                <a:lnTo>
                  <a:pt x="283057" y="69405"/>
                </a:lnTo>
                <a:lnTo>
                  <a:pt x="283057" y="99415"/>
                </a:lnTo>
                <a:lnTo>
                  <a:pt x="265798" y="93548"/>
                </a:lnTo>
                <a:lnTo>
                  <a:pt x="243992" y="89166"/>
                </a:lnTo>
                <a:lnTo>
                  <a:pt x="217373" y="87287"/>
                </a:lnTo>
                <a:lnTo>
                  <a:pt x="185648" y="88925"/>
                </a:lnTo>
                <a:lnTo>
                  <a:pt x="178714" y="89712"/>
                </a:lnTo>
                <a:lnTo>
                  <a:pt x="171691" y="90589"/>
                </a:lnTo>
                <a:lnTo>
                  <a:pt x="158724" y="92341"/>
                </a:lnTo>
                <a:lnTo>
                  <a:pt x="137210" y="95199"/>
                </a:lnTo>
                <a:lnTo>
                  <a:pt x="116827" y="97282"/>
                </a:lnTo>
                <a:lnTo>
                  <a:pt x="96913" y="98056"/>
                </a:lnTo>
                <a:lnTo>
                  <a:pt x="96456" y="98031"/>
                </a:lnTo>
                <a:lnTo>
                  <a:pt x="44183" y="86207"/>
                </a:lnTo>
                <a:lnTo>
                  <a:pt x="20066" y="63512"/>
                </a:lnTo>
                <a:lnTo>
                  <a:pt x="28816" y="50952"/>
                </a:lnTo>
                <a:lnTo>
                  <a:pt x="71196" y="21704"/>
                </a:lnTo>
                <a:lnTo>
                  <a:pt x="112928" y="11087"/>
                </a:lnTo>
                <a:lnTo>
                  <a:pt x="135470" y="9753"/>
                </a:lnTo>
                <a:lnTo>
                  <a:pt x="137210" y="9855"/>
                </a:lnTo>
                <a:lnTo>
                  <a:pt x="138176" y="9918"/>
                </a:lnTo>
                <a:lnTo>
                  <a:pt x="158724" y="11112"/>
                </a:lnTo>
                <a:lnTo>
                  <a:pt x="207225" y="23075"/>
                </a:lnTo>
                <a:lnTo>
                  <a:pt x="247675" y="46024"/>
                </a:lnTo>
                <a:lnTo>
                  <a:pt x="278739" y="85128"/>
                </a:lnTo>
                <a:lnTo>
                  <a:pt x="283057" y="99415"/>
                </a:lnTo>
                <a:lnTo>
                  <a:pt x="283057" y="69405"/>
                </a:lnTo>
                <a:lnTo>
                  <a:pt x="255041" y="37553"/>
                </a:lnTo>
                <a:lnTo>
                  <a:pt x="212534" y="13131"/>
                </a:lnTo>
                <a:lnTo>
                  <a:pt x="160020" y="0"/>
                </a:lnTo>
                <a:lnTo>
                  <a:pt x="110858" y="114"/>
                </a:lnTo>
                <a:lnTo>
                  <a:pt x="67017" y="11277"/>
                </a:lnTo>
                <a:lnTo>
                  <a:pt x="31813" y="32156"/>
                </a:lnTo>
                <a:lnTo>
                  <a:pt x="8572" y="61404"/>
                </a:lnTo>
                <a:lnTo>
                  <a:pt x="7200" y="64223"/>
                </a:lnTo>
                <a:lnTo>
                  <a:pt x="8864" y="66878"/>
                </a:lnTo>
                <a:lnTo>
                  <a:pt x="20066" y="80899"/>
                </a:lnTo>
                <a:lnTo>
                  <a:pt x="21539" y="82753"/>
                </a:lnTo>
                <a:lnTo>
                  <a:pt x="36944" y="94856"/>
                </a:lnTo>
                <a:lnTo>
                  <a:pt x="55206" y="103251"/>
                </a:lnTo>
                <a:lnTo>
                  <a:pt x="76441" y="107988"/>
                </a:lnTo>
                <a:lnTo>
                  <a:pt x="77889" y="108077"/>
                </a:lnTo>
                <a:lnTo>
                  <a:pt x="96456" y="109258"/>
                </a:lnTo>
                <a:lnTo>
                  <a:pt x="138176" y="106349"/>
                </a:lnTo>
                <a:lnTo>
                  <a:pt x="173088" y="101701"/>
                </a:lnTo>
                <a:lnTo>
                  <a:pt x="180022" y="100825"/>
                </a:lnTo>
                <a:lnTo>
                  <a:pt x="186867" y="100037"/>
                </a:lnTo>
                <a:lnTo>
                  <a:pt x="223062" y="98666"/>
                </a:lnTo>
                <a:lnTo>
                  <a:pt x="251625" y="101841"/>
                </a:lnTo>
                <a:lnTo>
                  <a:pt x="272872" y="107518"/>
                </a:lnTo>
                <a:lnTo>
                  <a:pt x="283057" y="111899"/>
                </a:lnTo>
                <a:lnTo>
                  <a:pt x="287147" y="113652"/>
                </a:lnTo>
                <a:lnTo>
                  <a:pt x="295694" y="118110"/>
                </a:lnTo>
                <a:close/>
              </a:path>
            </a:pathLst>
          </a:custGeom>
          <a:solidFill>
            <a:srgbClr val="584A46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81" name="object 81" descr=""/>
          <p:cNvGrpSpPr/>
          <p:nvPr/>
        </p:nvGrpSpPr>
        <p:grpSpPr>
          <a:xfrm>
            <a:off x="16485451" y="1974518"/>
            <a:ext cx="288925" cy="212725"/>
            <a:chOff x="16485451" y="1974518"/>
            <a:chExt cx="288925" cy="212725"/>
          </a:xfrm>
        </p:grpSpPr>
        <p:sp>
          <p:nvSpPr>
            <p:cNvPr id="82" name="object 82" descr=""/>
            <p:cNvSpPr/>
            <p:nvPr/>
          </p:nvSpPr>
          <p:spPr>
            <a:xfrm>
              <a:off x="16486588" y="1974518"/>
              <a:ext cx="285115" cy="140970"/>
            </a:xfrm>
            <a:custGeom>
              <a:avLst/>
              <a:gdLst/>
              <a:ahLst/>
              <a:cxnLst/>
              <a:rect l="l" t="t" r="r" b="b"/>
              <a:pathLst>
                <a:path w="285115" h="140969">
                  <a:moveTo>
                    <a:pt x="0" y="122236"/>
                  </a:moveTo>
                  <a:lnTo>
                    <a:pt x="10917" y="83724"/>
                  </a:lnTo>
                  <a:lnTo>
                    <a:pt x="35635" y="51621"/>
                  </a:lnTo>
                  <a:lnTo>
                    <a:pt x="71851" y="25286"/>
                  </a:lnTo>
                  <a:lnTo>
                    <a:pt x="117003" y="7174"/>
                  </a:lnTo>
                  <a:lnTo>
                    <a:pt x="170133" y="0"/>
                  </a:lnTo>
                  <a:lnTo>
                    <a:pt x="218185" y="6875"/>
                  </a:lnTo>
                  <a:lnTo>
                    <a:pt x="256701" y="26438"/>
                  </a:lnTo>
                  <a:lnTo>
                    <a:pt x="281220" y="57329"/>
                  </a:lnTo>
                  <a:lnTo>
                    <a:pt x="285104" y="66058"/>
                  </a:lnTo>
                  <a:lnTo>
                    <a:pt x="275611" y="65077"/>
                  </a:lnTo>
                  <a:lnTo>
                    <a:pt x="266627" y="64838"/>
                  </a:lnTo>
                  <a:lnTo>
                    <a:pt x="266627" y="53485"/>
                  </a:lnTo>
                  <a:lnTo>
                    <a:pt x="257410" y="41939"/>
                  </a:lnTo>
                  <a:lnTo>
                    <a:pt x="214490" y="17354"/>
                  </a:lnTo>
                  <a:lnTo>
                    <a:pt x="170133" y="11161"/>
                  </a:lnTo>
                  <a:lnTo>
                    <a:pt x="168897" y="11082"/>
                  </a:lnTo>
                  <a:lnTo>
                    <a:pt x="144535" y="12836"/>
                  </a:lnTo>
                  <a:lnTo>
                    <a:pt x="98024" y="25121"/>
                  </a:lnTo>
                  <a:lnTo>
                    <a:pt x="59446" y="46184"/>
                  </a:lnTo>
                  <a:lnTo>
                    <a:pt x="31041" y="73202"/>
                  </a:lnTo>
                  <a:lnTo>
                    <a:pt x="11592" y="116881"/>
                  </a:lnTo>
                  <a:lnTo>
                    <a:pt x="11592" y="129230"/>
                  </a:lnTo>
                  <a:lnTo>
                    <a:pt x="2530" y="124060"/>
                  </a:lnTo>
                  <a:lnTo>
                    <a:pt x="0" y="122236"/>
                  </a:lnTo>
                  <a:close/>
                </a:path>
                <a:path w="285115" h="140969">
                  <a:moveTo>
                    <a:pt x="11592" y="129230"/>
                  </a:moveTo>
                  <a:lnTo>
                    <a:pt x="11592" y="116881"/>
                  </a:lnTo>
                  <a:lnTo>
                    <a:pt x="26428" y="124733"/>
                  </a:lnTo>
                  <a:lnTo>
                    <a:pt x="42101" y="128902"/>
                  </a:lnTo>
                  <a:lnTo>
                    <a:pt x="58481" y="129422"/>
                  </a:lnTo>
                  <a:lnTo>
                    <a:pt x="59446" y="129337"/>
                  </a:lnTo>
                  <a:lnTo>
                    <a:pt x="77008" y="126374"/>
                  </a:lnTo>
                  <a:lnTo>
                    <a:pt x="112958" y="112467"/>
                  </a:lnTo>
                  <a:lnTo>
                    <a:pt x="148760" y="93088"/>
                  </a:lnTo>
                  <a:lnTo>
                    <a:pt x="154835" y="89643"/>
                  </a:lnTo>
                  <a:lnTo>
                    <a:pt x="160965" y="86200"/>
                  </a:lnTo>
                  <a:lnTo>
                    <a:pt x="201772" y="66413"/>
                  </a:lnTo>
                  <a:lnTo>
                    <a:pt x="248603" y="54413"/>
                  </a:lnTo>
                  <a:lnTo>
                    <a:pt x="266627" y="53485"/>
                  </a:lnTo>
                  <a:lnTo>
                    <a:pt x="266627" y="64838"/>
                  </a:lnTo>
                  <a:lnTo>
                    <a:pt x="260233" y="64667"/>
                  </a:lnTo>
                  <a:lnTo>
                    <a:pt x="238594" y="67240"/>
                  </a:lnTo>
                  <a:lnTo>
                    <a:pt x="178379" y="89322"/>
                  </a:lnTo>
                  <a:lnTo>
                    <a:pt x="154233" y="102719"/>
                  </a:lnTo>
                  <a:lnTo>
                    <a:pt x="135920" y="112976"/>
                  </a:lnTo>
                  <a:lnTo>
                    <a:pt x="117361" y="122640"/>
                  </a:lnTo>
                  <a:lnTo>
                    <a:pt x="98618" y="130939"/>
                  </a:lnTo>
                  <a:lnTo>
                    <a:pt x="79754" y="137104"/>
                  </a:lnTo>
                  <a:lnTo>
                    <a:pt x="59446" y="140372"/>
                  </a:lnTo>
                  <a:lnTo>
                    <a:pt x="58873" y="140464"/>
                  </a:lnTo>
                  <a:lnTo>
                    <a:pt x="58481" y="140527"/>
                  </a:lnTo>
                  <a:lnTo>
                    <a:pt x="38612" y="139512"/>
                  </a:lnTo>
                  <a:lnTo>
                    <a:pt x="20008" y="134031"/>
                  </a:lnTo>
                  <a:lnTo>
                    <a:pt x="11592" y="129230"/>
                  </a:lnTo>
                  <a:close/>
                </a:path>
              </a:pathLst>
            </a:custGeom>
            <a:solidFill>
              <a:srgbClr val="584A4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3" name="object 83" descr="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6506498" y="2002896"/>
              <a:ext cx="85070" cy="83128"/>
            </a:xfrm>
            <a:prstGeom prst="rect">
              <a:avLst/>
            </a:prstGeom>
          </p:spPr>
        </p:pic>
        <p:sp>
          <p:nvSpPr>
            <p:cNvPr id="84" name="object 84" descr=""/>
            <p:cNvSpPr/>
            <p:nvPr/>
          </p:nvSpPr>
          <p:spPr>
            <a:xfrm>
              <a:off x="16485451" y="2044402"/>
              <a:ext cx="288925" cy="142875"/>
            </a:xfrm>
            <a:custGeom>
              <a:avLst/>
              <a:gdLst/>
              <a:ahLst/>
              <a:cxnLst/>
              <a:rect l="l" t="t" r="r" b="b"/>
              <a:pathLst>
                <a:path w="288925" h="142875">
                  <a:moveTo>
                    <a:pt x="0" y="68691"/>
                  </a:moveTo>
                  <a:lnTo>
                    <a:pt x="15809" y="78852"/>
                  </a:lnTo>
                  <a:lnTo>
                    <a:pt x="35868" y="88181"/>
                  </a:lnTo>
                  <a:lnTo>
                    <a:pt x="64665" y="92082"/>
                  </a:lnTo>
                  <a:lnTo>
                    <a:pt x="101959" y="84435"/>
                  </a:lnTo>
                  <a:lnTo>
                    <a:pt x="147505" y="59119"/>
                  </a:lnTo>
                  <a:lnTo>
                    <a:pt x="175445" y="40707"/>
                  </a:lnTo>
                  <a:lnTo>
                    <a:pt x="212014" y="20600"/>
                  </a:lnTo>
                  <a:lnTo>
                    <a:pt x="249903" y="5056"/>
                  </a:lnTo>
                  <a:lnTo>
                    <a:pt x="250105" y="4973"/>
                  </a:lnTo>
                  <a:lnTo>
                    <a:pt x="282613" y="0"/>
                  </a:lnTo>
                  <a:lnTo>
                    <a:pt x="286850" y="372"/>
                  </a:lnTo>
                  <a:lnTo>
                    <a:pt x="287595" y="4550"/>
                  </a:lnTo>
                  <a:lnTo>
                    <a:pt x="288414" y="24345"/>
                  </a:lnTo>
                  <a:lnTo>
                    <a:pt x="284094" y="44332"/>
                  </a:lnTo>
                  <a:lnTo>
                    <a:pt x="277297" y="58739"/>
                  </a:lnTo>
                  <a:lnTo>
                    <a:pt x="277297" y="10905"/>
                  </a:lnTo>
                  <a:lnTo>
                    <a:pt x="265516" y="12331"/>
                  </a:lnTo>
                  <a:lnTo>
                    <a:pt x="216687" y="30619"/>
                  </a:lnTo>
                  <a:lnTo>
                    <a:pt x="180529" y="50584"/>
                  </a:lnTo>
                  <a:lnTo>
                    <a:pt x="154036" y="68064"/>
                  </a:lnTo>
                  <a:lnTo>
                    <a:pt x="114501" y="91314"/>
                  </a:lnTo>
                  <a:lnTo>
                    <a:pt x="80237" y="101772"/>
                  </a:lnTo>
                  <a:lnTo>
                    <a:pt x="51450" y="102698"/>
                  </a:lnTo>
                  <a:lnTo>
                    <a:pt x="28343" y="97349"/>
                  </a:lnTo>
                  <a:lnTo>
                    <a:pt x="28343" y="111270"/>
                  </a:lnTo>
                  <a:lnTo>
                    <a:pt x="7787" y="85796"/>
                  </a:lnTo>
                  <a:lnTo>
                    <a:pt x="0" y="68691"/>
                  </a:lnTo>
                  <a:close/>
                </a:path>
                <a:path w="288925" h="142875">
                  <a:moveTo>
                    <a:pt x="28343" y="111270"/>
                  </a:moveTo>
                  <a:lnTo>
                    <a:pt x="28343" y="97349"/>
                  </a:lnTo>
                  <a:lnTo>
                    <a:pt x="37377" y="106126"/>
                  </a:lnTo>
                  <a:lnTo>
                    <a:pt x="48179" y="113769"/>
                  </a:lnTo>
                  <a:lnTo>
                    <a:pt x="96598" y="129963"/>
                  </a:lnTo>
                  <a:lnTo>
                    <a:pt x="120031" y="131423"/>
                  </a:lnTo>
                  <a:lnTo>
                    <a:pt x="144299" y="129650"/>
                  </a:lnTo>
                  <a:lnTo>
                    <a:pt x="214614" y="105782"/>
                  </a:lnTo>
                  <a:lnTo>
                    <a:pt x="249903" y="78401"/>
                  </a:lnTo>
                  <a:lnTo>
                    <a:pt x="271771" y="45709"/>
                  </a:lnTo>
                  <a:lnTo>
                    <a:pt x="277297" y="10905"/>
                  </a:lnTo>
                  <a:lnTo>
                    <a:pt x="277297" y="58739"/>
                  </a:lnTo>
                  <a:lnTo>
                    <a:pt x="242743" y="99937"/>
                  </a:lnTo>
                  <a:lnTo>
                    <a:pt x="197853" y="126381"/>
                  </a:lnTo>
                  <a:lnTo>
                    <a:pt x="118877" y="142488"/>
                  </a:lnTo>
                  <a:lnTo>
                    <a:pt x="70977" y="135718"/>
                  </a:lnTo>
                  <a:lnTo>
                    <a:pt x="32462" y="116374"/>
                  </a:lnTo>
                  <a:lnTo>
                    <a:pt x="28343" y="111270"/>
                  </a:lnTo>
                  <a:close/>
                </a:path>
              </a:pathLst>
            </a:custGeom>
            <a:solidFill>
              <a:srgbClr val="584A4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5" name="object 85" descr="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6680679" y="2077316"/>
              <a:ext cx="76910" cy="76714"/>
            </a:xfrm>
            <a:prstGeom prst="rect">
              <a:avLst/>
            </a:prstGeom>
          </p:spPr>
        </p:pic>
      </p:grpSp>
      <p:sp>
        <p:nvSpPr>
          <p:cNvPr id="86" name="object 86" descr=""/>
          <p:cNvSpPr/>
          <p:nvPr/>
        </p:nvSpPr>
        <p:spPr>
          <a:xfrm>
            <a:off x="16460889" y="1458251"/>
            <a:ext cx="346710" cy="246379"/>
          </a:xfrm>
          <a:custGeom>
            <a:avLst/>
            <a:gdLst/>
            <a:ahLst/>
            <a:cxnLst/>
            <a:rect l="l" t="t" r="r" b="b"/>
            <a:pathLst>
              <a:path w="346709" h="246380">
                <a:moveTo>
                  <a:pt x="168770" y="19405"/>
                </a:moveTo>
                <a:lnTo>
                  <a:pt x="152425" y="20281"/>
                </a:lnTo>
                <a:lnTo>
                  <a:pt x="114122" y="25831"/>
                </a:lnTo>
                <a:lnTo>
                  <a:pt x="69964" y="40449"/>
                </a:lnTo>
                <a:lnTo>
                  <a:pt x="36004" y="68516"/>
                </a:lnTo>
                <a:lnTo>
                  <a:pt x="44424" y="62572"/>
                </a:lnTo>
                <a:lnTo>
                  <a:pt x="69519" y="48590"/>
                </a:lnTo>
                <a:lnTo>
                  <a:pt x="111036" y="32283"/>
                </a:lnTo>
                <a:lnTo>
                  <a:pt x="168770" y="19405"/>
                </a:lnTo>
                <a:close/>
              </a:path>
              <a:path w="346709" h="246380">
                <a:moveTo>
                  <a:pt x="313169" y="180797"/>
                </a:moveTo>
                <a:lnTo>
                  <a:pt x="273240" y="202361"/>
                </a:lnTo>
                <a:lnTo>
                  <a:pt x="234048" y="216611"/>
                </a:lnTo>
                <a:lnTo>
                  <a:pt x="204216" y="224472"/>
                </a:lnTo>
                <a:lnTo>
                  <a:pt x="192366" y="226885"/>
                </a:lnTo>
                <a:lnTo>
                  <a:pt x="242582" y="220649"/>
                </a:lnTo>
                <a:lnTo>
                  <a:pt x="280631" y="204698"/>
                </a:lnTo>
                <a:lnTo>
                  <a:pt x="304749" y="188315"/>
                </a:lnTo>
                <a:lnTo>
                  <a:pt x="313169" y="180797"/>
                </a:lnTo>
                <a:close/>
              </a:path>
              <a:path w="346709" h="246380">
                <a:moveTo>
                  <a:pt x="344906" y="152552"/>
                </a:moveTo>
                <a:lnTo>
                  <a:pt x="340499" y="150088"/>
                </a:lnTo>
                <a:lnTo>
                  <a:pt x="329438" y="147066"/>
                </a:lnTo>
                <a:lnTo>
                  <a:pt x="329438" y="159372"/>
                </a:lnTo>
                <a:lnTo>
                  <a:pt x="306552" y="194513"/>
                </a:lnTo>
                <a:lnTo>
                  <a:pt x="266928" y="219443"/>
                </a:lnTo>
                <a:lnTo>
                  <a:pt x="215303" y="232105"/>
                </a:lnTo>
                <a:lnTo>
                  <a:pt x="156387" y="230416"/>
                </a:lnTo>
                <a:lnTo>
                  <a:pt x="100076" y="214122"/>
                </a:lnTo>
                <a:lnTo>
                  <a:pt x="53644" y="185381"/>
                </a:lnTo>
                <a:lnTo>
                  <a:pt x="22491" y="146545"/>
                </a:lnTo>
                <a:lnTo>
                  <a:pt x="16929" y="132613"/>
                </a:lnTo>
                <a:lnTo>
                  <a:pt x="39446" y="149644"/>
                </a:lnTo>
                <a:lnTo>
                  <a:pt x="71183" y="162598"/>
                </a:lnTo>
                <a:lnTo>
                  <a:pt x="113487" y="167843"/>
                </a:lnTo>
                <a:lnTo>
                  <a:pt x="167728" y="161747"/>
                </a:lnTo>
                <a:lnTo>
                  <a:pt x="184213" y="158635"/>
                </a:lnTo>
                <a:lnTo>
                  <a:pt x="205016" y="155575"/>
                </a:lnTo>
                <a:lnTo>
                  <a:pt x="228727" y="153022"/>
                </a:lnTo>
                <a:lnTo>
                  <a:pt x="253987" y="151422"/>
                </a:lnTo>
                <a:lnTo>
                  <a:pt x="266928" y="151307"/>
                </a:lnTo>
                <a:lnTo>
                  <a:pt x="278003" y="151206"/>
                </a:lnTo>
                <a:lnTo>
                  <a:pt x="298716" y="152476"/>
                </a:lnTo>
                <a:lnTo>
                  <a:pt x="315937" y="155206"/>
                </a:lnTo>
                <a:lnTo>
                  <a:pt x="329438" y="159372"/>
                </a:lnTo>
                <a:lnTo>
                  <a:pt x="329438" y="147066"/>
                </a:lnTo>
                <a:lnTo>
                  <a:pt x="302755" y="139738"/>
                </a:lnTo>
                <a:lnTo>
                  <a:pt x="298716" y="139623"/>
                </a:lnTo>
                <a:lnTo>
                  <a:pt x="253771" y="138264"/>
                </a:lnTo>
                <a:lnTo>
                  <a:pt x="204266" y="142379"/>
                </a:lnTo>
                <a:lnTo>
                  <a:pt x="164985" y="148856"/>
                </a:lnTo>
                <a:lnTo>
                  <a:pt x="103200" y="154292"/>
                </a:lnTo>
                <a:lnTo>
                  <a:pt x="58953" y="144526"/>
                </a:lnTo>
                <a:lnTo>
                  <a:pt x="29552" y="126326"/>
                </a:lnTo>
                <a:lnTo>
                  <a:pt x="12280" y="106451"/>
                </a:lnTo>
                <a:lnTo>
                  <a:pt x="0" y="87757"/>
                </a:lnTo>
                <a:lnTo>
                  <a:pt x="177" y="110121"/>
                </a:lnTo>
                <a:lnTo>
                  <a:pt x="16929" y="160477"/>
                </a:lnTo>
                <a:lnTo>
                  <a:pt x="62458" y="208546"/>
                </a:lnTo>
                <a:lnTo>
                  <a:pt x="104800" y="230301"/>
                </a:lnTo>
                <a:lnTo>
                  <a:pt x="154343" y="243446"/>
                </a:lnTo>
                <a:lnTo>
                  <a:pt x="186905" y="246380"/>
                </a:lnTo>
                <a:lnTo>
                  <a:pt x="218605" y="244995"/>
                </a:lnTo>
                <a:lnTo>
                  <a:pt x="276466" y="229628"/>
                </a:lnTo>
                <a:lnTo>
                  <a:pt x="320611" y="198996"/>
                </a:lnTo>
                <a:lnTo>
                  <a:pt x="343687" y="157454"/>
                </a:lnTo>
                <a:lnTo>
                  <a:pt x="344906" y="152552"/>
                </a:lnTo>
                <a:close/>
              </a:path>
              <a:path w="346709" h="246380">
                <a:moveTo>
                  <a:pt x="346316" y="136321"/>
                </a:moveTo>
                <a:lnTo>
                  <a:pt x="338759" y="99618"/>
                </a:lnTo>
                <a:lnTo>
                  <a:pt x="332320" y="89471"/>
                </a:lnTo>
                <a:lnTo>
                  <a:pt x="332320" y="125069"/>
                </a:lnTo>
                <a:lnTo>
                  <a:pt x="312267" y="117335"/>
                </a:lnTo>
                <a:lnTo>
                  <a:pt x="286804" y="111150"/>
                </a:lnTo>
                <a:lnTo>
                  <a:pt x="255549" y="107670"/>
                </a:lnTo>
                <a:lnTo>
                  <a:pt x="246634" y="107772"/>
                </a:lnTo>
                <a:lnTo>
                  <a:pt x="241960" y="107823"/>
                </a:lnTo>
                <a:lnTo>
                  <a:pt x="218135" y="108077"/>
                </a:lnTo>
                <a:lnTo>
                  <a:pt x="209918" y="108699"/>
                </a:lnTo>
                <a:lnTo>
                  <a:pt x="201599" y="109410"/>
                </a:lnTo>
                <a:lnTo>
                  <a:pt x="184988" y="110985"/>
                </a:lnTo>
                <a:lnTo>
                  <a:pt x="160782" y="113195"/>
                </a:lnTo>
                <a:lnTo>
                  <a:pt x="112141" y="114554"/>
                </a:lnTo>
                <a:lnTo>
                  <a:pt x="69659" y="106895"/>
                </a:lnTo>
                <a:lnTo>
                  <a:pt x="36677" y="86067"/>
                </a:lnTo>
                <a:lnTo>
                  <a:pt x="24358" y="70345"/>
                </a:lnTo>
                <a:lnTo>
                  <a:pt x="35255" y="55956"/>
                </a:lnTo>
                <a:lnTo>
                  <a:pt x="66675" y="32283"/>
                </a:lnTo>
                <a:lnTo>
                  <a:pt x="110642" y="16687"/>
                </a:lnTo>
                <a:lnTo>
                  <a:pt x="162775" y="12509"/>
                </a:lnTo>
                <a:lnTo>
                  <a:pt x="190080" y="15201"/>
                </a:lnTo>
                <a:lnTo>
                  <a:pt x="246634" y="31584"/>
                </a:lnTo>
                <a:lnTo>
                  <a:pt x="293166" y="60515"/>
                </a:lnTo>
                <a:lnTo>
                  <a:pt x="319798" y="91427"/>
                </a:lnTo>
                <a:lnTo>
                  <a:pt x="332320" y="125069"/>
                </a:lnTo>
                <a:lnTo>
                  <a:pt x="332320" y="89471"/>
                </a:lnTo>
                <a:lnTo>
                  <a:pt x="284441" y="37299"/>
                </a:lnTo>
                <a:lnTo>
                  <a:pt x="241960" y="15417"/>
                </a:lnTo>
                <a:lnTo>
                  <a:pt x="192125" y="2197"/>
                </a:lnTo>
                <a:lnTo>
                  <a:pt x="190080" y="2120"/>
                </a:lnTo>
                <a:lnTo>
                  <a:pt x="134264" y="0"/>
                </a:lnTo>
                <a:lnTo>
                  <a:pt x="82130" y="11061"/>
                </a:lnTo>
                <a:lnTo>
                  <a:pt x="39687" y="33972"/>
                </a:lnTo>
                <a:lnTo>
                  <a:pt x="11023" y="67183"/>
                </a:lnTo>
                <a:lnTo>
                  <a:pt x="9182" y="70561"/>
                </a:lnTo>
                <a:lnTo>
                  <a:pt x="11023" y="73748"/>
                </a:lnTo>
                <a:lnTo>
                  <a:pt x="42760" y="108026"/>
                </a:lnTo>
                <a:lnTo>
                  <a:pt x="88633" y="125361"/>
                </a:lnTo>
                <a:lnTo>
                  <a:pt x="136690" y="127863"/>
                </a:lnTo>
                <a:lnTo>
                  <a:pt x="161391" y="126365"/>
                </a:lnTo>
                <a:lnTo>
                  <a:pt x="186258" y="124079"/>
                </a:lnTo>
                <a:lnTo>
                  <a:pt x="194449" y="123304"/>
                </a:lnTo>
                <a:lnTo>
                  <a:pt x="202704" y="122542"/>
                </a:lnTo>
                <a:lnTo>
                  <a:pt x="210921" y="121831"/>
                </a:lnTo>
                <a:lnTo>
                  <a:pt x="218135" y="121310"/>
                </a:lnTo>
                <a:lnTo>
                  <a:pt x="261683" y="121335"/>
                </a:lnTo>
                <a:lnTo>
                  <a:pt x="319925" y="134124"/>
                </a:lnTo>
                <a:lnTo>
                  <a:pt x="346316" y="147688"/>
                </a:lnTo>
                <a:lnTo>
                  <a:pt x="346316" y="136321"/>
                </a:lnTo>
                <a:close/>
              </a:path>
            </a:pathLst>
          </a:custGeom>
          <a:solidFill>
            <a:srgbClr val="584A46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87" name="object 87" descr=""/>
          <p:cNvGrpSpPr/>
          <p:nvPr/>
        </p:nvGrpSpPr>
        <p:grpSpPr>
          <a:xfrm>
            <a:off x="16934400" y="1097779"/>
            <a:ext cx="228600" cy="193675"/>
            <a:chOff x="16934400" y="1097779"/>
            <a:chExt cx="228600" cy="193675"/>
          </a:xfrm>
        </p:grpSpPr>
        <p:pic>
          <p:nvPicPr>
            <p:cNvPr id="88" name="object 88" descr="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6934400" y="1097779"/>
              <a:ext cx="219570" cy="146118"/>
            </a:xfrm>
            <a:prstGeom prst="rect">
              <a:avLst/>
            </a:prstGeom>
          </p:spPr>
        </p:pic>
        <p:pic>
          <p:nvPicPr>
            <p:cNvPr id="89" name="object 89" descr="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16937440" y="1134656"/>
              <a:ext cx="225158" cy="156201"/>
            </a:xfrm>
            <a:prstGeom prst="rect">
              <a:avLst/>
            </a:prstGeom>
          </p:spPr>
        </p:pic>
      </p:grpSp>
      <p:grpSp>
        <p:nvGrpSpPr>
          <p:cNvPr id="90" name="object 90" descr=""/>
          <p:cNvGrpSpPr/>
          <p:nvPr/>
        </p:nvGrpSpPr>
        <p:grpSpPr>
          <a:xfrm>
            <a:off x="15915868" y="1008100"/>
            <a:ext cx="400685" cy="305435"/>
            <a:chOff x="15915868" y="1008100"/>
            <a:chExt cx="400685" cy="305435"/>
          </a:xfrm>
        </p:grpSpPr>
        <p:sp>
          <p:nvSpPr>
            <p:cNvPr id="91" name="object 91" descr=""/>
            <p:cNvSpPr/>
            <p:nvPr/>
          </p:nvSpPr>
          <p:spPr>
            <a:xfrm>
              <a:off x="15915868" y="1008100"/>
              <a:ext cx="394335" cy="210820"/>
            </a:xfrm>
            <a:custGeom>
              <a:avLst/>
              <a:gdLst/>
              <a:ahLst/>
              <a:cxnLst/>
              <a:rect l="l" t="t" r="r" b="b"/>
              <a:pathLst>
                <a:path w="394334" h="210819">
                  <a:moveTo>
                    <a:pt x="0" y="190265"/>
                  </a:moveTo>
                  <a:lnTo>
                    <a:pt x="0" y="185891"/>
                  </a:lnTo>
                  <a:lnTo>
                    <a:pt x="7254" y="145086"/>
                  </a:lnTo>
                  <a:lnTo>
                    <a:pt x="27788" y="105830"/>
                  </a:lnTo>
                  <a:lnTo>
                    <a:pt x="59893" y="70023"/>
                  </a:lnTo>
                  <a:lnTo>
                    <a:pt x="101865" y="39565"/>
                  </a:lnTo>
                  <a:lnTo>
                    <a:pt x="151997" y="16358"/>
                  </a:lnTo>
                  <a:lnTo>
                    <a:pt x="201498" y="3571"/>
                  </a:lnTo>
                  <a:lnTo>
                    <a:pt x="249446" y="0"/>
                  </a:lnTo>
                  <a:lnTo>
                    <a:pt x="293943" y="5216"/>
                  </a:lnTo>
                  <a:lnTo>
                    <a:pt x="333094" y="18796"/>
                  </a:lnTo>
                  <a:lnTo>
                    <a:pt x="365002" y="40312"/>
                  </a:lnTo>
                  <a:lnTo>
                    <a:pt x="387769" y="69338"/>
                  </a:lnTo>
                  <a:lnTo>
                    <a:pt x="394125" y="81166"/>
                  </a:lnTo>
                  <a:lnTo>
                    <a:pt x="380688" y="80813"/>
                  </a:lnTo>
                  <a:lnTo>
                    <a:pt x="366860" y="81491"/>
                  </a:lnTo>
                  <a:lnTo>
                    <a:pt x="366860" y="65493"/>
                  </a:lnTo>
                  <a:lnTo>
                    <a:pt x="352706" y="50270"/>
                  </a:lnTo>
                  <a:lnTo>
                    <a:pt x="334941" y="37520"/>
                  </a:lnTo>
                  <a:lnTo>
                    <a:pt x="313888" y="27458"/>
                  </a:lnTo>
                  <a:lnTo>
                    <a:pt x="289871" y="20300"/>
                  </a:lnTo>
                  <a:lnTo>
                    <a:pt x="258374" y="15961"/>
                  </a:lnTo>
                  <a:lnTo>
                    <a:pt x="249446" y="16065"/>
                  </a:lnTo>
                  <a:lnTo>
                    <a:pt x="238745" y="16190"/>
                  </a:lnTo>
                  <a:lnTo>
                    <a:pt x="230309" y="16288"/>
                  </a:lnTo>
                  <a:lnTo>
                    <a:pt x="225215" y="16348"/>
                  </a:lnTo>
                  <a:lnTo>
                    <a:pt x="157472" y="30965"/>
                  </a:lnTo>
                  <a:lnTo>
                    <a:pt x="99840" y="59040"/>
                  </a:lnTo>
                  <a:lnTo>
                    <a:pt x="54098" y="97858"/>
                  </a:lnTo>
                  <a:lnTo>
                    <a:pt x="26561" y="139141"/>
                  </a:lnTo>
                  <a:lnTo>
                    <a:pt x="15692" y="181497"/>
                  </a:lnTo>
                  <a:lnTo>
                    <a:pt x="15692" y="198218"/>
                  </a:lnTo>
                  <a:lnTo>
                    <a:pt x="3726" y="192540"/>
                  </a:lnTo>
                  <a:lnTo>
                    <a:pt x="0" y="190265"/>
                  </a:lnTo>
                  <a:close/>
                </a:path>
                <a:path w="394334" h="210819">
                  <a:moveTo>
                    <a:pt x="15692" y="198218"/>
                  </a:moveTo>
                  <a:lnTo>
                    <a:pt x="15692" y="181497"/>
                  </a:lnTo>
                  <a:lnTo>
                    <a:pt x="37335" y="190948"/>
                  </a:lnTo>
                  <a:lnTo>
                    <a:pt x="59764" y="195139"/>
                  </a:lnTo>
                  <a:lnTo>
                    <a:pt x="108471" y="187891"/>
                  </a:lnTo>
                  <a:lnTo>
                    <a:pt x="157472" y="164559"/>
                  </a:lnTo>
                  <a:lnTo>
                    <a:pt x="205663" y="133577"/>
                  </a:lnTo>
                  <a:lnTo>
                    <a:pt x="213817" y="128103"/>
                  </a:lnTo>
                  <a:lnTo>
                    <a:pt x="222054" y="122622"/>
                  </a:lnTo>
                  <a:lnTo>
                    <a:pt x="277227" y="90517"/>
                  </a:lnTo>
                  <a:lnTo>
                    <a:pt x="341668" y="68710"/>
                  </a:lnTo>
                  <a:lnTo>
                    <a:pt x="366860" y="65493"/>
                  </a:lnTo>
                  <a:lnTo>
                    <a:pt x="366860" y="81491"/>
                  </a:lnTo>
                  <a:lnTo>
                    <a:pt x="359079" y="81872"/>
                  </a:lnTo>
                  <a:lnTo>
                    <a:pt x="328988" y="87774"/>
                  </a:lnTo>
                  <a:lnTo>
                    <a:pt x="291284" y="101277"/>
                  </a:lnTo>
                  <a:lnTo>
                    <a:pt x="246835" y="125143"/>
                  </a:lnTo>
                  <a:lnTo>
                    <a:pt x="214353" y="146504"/>
                  </a:lnTo>
                  <a:lnTo>
                    <a:pt x="189744" y="162847"/>
                  </a:lnTo>
                  <a:lnTo>
                    <a:pt x="139306" y="192011"/>
                  </a:lnTo>
                  <a:lnTo>
                    <a:pt x="83992" y="209719"/>
                  </a:lnTo>
                  <a:lnTo>
                    <a:pt x="59893" y="210305"/>
                  </a:lnTo>
                  <a:lnTo>
                    <a:pt x="56003" y="210400"/>
                  </a:lnTo>
                  <a:lnTo>
                    <a:pt x="29312" y="204681"/>
                  </a:lnTo>
                  <a:lnTo>
                    <a:pt x="15692" y="198218"/>
                  </a:lnTo>
                  <a:close/>
                </a:path>
              </a:pathLst>
            </a:custGeom>
            <a:solidFill>
              <a:srgbClr val="584A4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2" name="object 92" descr="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15942643" y="1055489"/>
              <a:ext cx="110570" cy="125673"/>
            </a:xfrm>
            <a:prstGeom prst="rect">
              <a:avLst/>
            </a:prstGeom>
          </p:spPr>
        </p:pic>
        <p:sp>
          <p:nvSpPr>
            <p:cNvPr id="93" name="object 93" descr=""/>
            <p:cNvSpPr/>
            <p:nvPr/>
          </p:nvSpPr>
          <p:spPr>
            <a:xfrm>
              <a:off x="15915966" y="1095033"/>
              <a:ext cx="400685" cy="218440"/>
            </a:xfrm>
            <a:custGeom>
              <a:avLst/>
              <a:gdLst/>
              <a:ahLst/>
              <a:cxnLst/>
              <a:rect l="l" t="t" r="r" b="b"/>
              <a:pathLst>
                <a:path w="400684" h="218440">
                  <a:moveTo>
                    <a:pt x="0" y="126379"/>
                  </a:moveTo>
                  <a:lnTo>
                    <a:pt x="23283" y="138953"/>
                  </a:lnTo>
                  <a:lnTo>
                    <a:pt x="52422" y="149923"/>
                  </a:lnTo>
                  <a:lnTo>
                    <a:pt x="93252" y="152350"/>
                  </a:lnTo>
                  <a:lnTo>
                    <a:pt x="144780" y="137667"/>
                  </a:lnTo>
                  <a:lnTo>
                    <a:pt x="206016" y="97310"/>
                  </a:lnTo>
                  <a:lnTo>
                    <a:pt x="243264" y="68504"/>
                  </a:lnTo>
                  <a:lnTo>
                    <a:pt x="292450" y="36407"/>
                  </a:lnTo>
                  <a:lnTo>
                    <a:pt x="344004" y="10561"/>
                  </a:lnTo>
                  <a:lnTo>
                    <a:pt x="344255" y="10435"/>
                  </a:lnTo>
                  <a:lnTo>
                    <a:pt x="389358" y="0"/>
                  </a:lnTo>
                  <a:lnTo>
                    <a:pt x="395341" y="78"/>
                  </a:lnTo>
                  <a:lnTo>
                    <a:pt x="396812" y="5864"/>
                  </a:lnTo>
                  <a:lnTo>
                    <a:pt x="400060" y="33565"/>
                  </a:lnTo>
                  <a:lnTo>
                    <a:pt x="396123" y="62069"/>
                  </a:lnTo>
                  <a:lnTo>
                    <a:pt x="385180" y="90687"/>
                  </a:lnTo>
                  <a:lnTo>
                    <a:pt x="383042" y="94060"/>
                  </a:lnTo>
                  <a:lnTo>
                    <a:pt x="383042" y="15868"/>
                  </a:lnTo>
                  <a:lnTo>
                    <a:pt x="366655" y="19115"/>
                  </a:lnTo>
                  <a:lnTo>
                    <a:pt x="324951" y="36261"/>
                  </a:lnTo>
                  <a:lnTo>
                    <a:pt x="274698" y="65834"/>
                  </a:lnTo>
                  <a:lnTo>
                    <a:pt x="231525" y="96678"/>
                  </a:lnTo>
                  <a:lnTo>
                    <a:pt x="216118" y="109157"/>
                  </a:lnTo>
                  <a:lnTo>
                    <a:pt x="163100" y="145977"/>
                  </a:lnTo>
                  <a:lnTo>
                    <a:pt x="116125" y="164285"/>
                  </a:lnTo>
                  <a:lnTo>
                    <a:pt x="75822" y="168633"/>
                  </a:lnTo>
                  <a:lnTo>
                    <a:pt x="42819" y="163569"/>
                  </a:lnTo>
                  <a:lnTo>
                    <a:pt x="42819" y="183012"/>
                  </a:lnTo>
                  <a:lnTo>
                    <a:pt x="35658" y="178248"/>
                  </a:lnTo>
                  <a:lnTo>
                    <a:pt x="12749" y="149545"/>
                  </a:lnTo>
                  <a:lnTo>
                    <a:pt x="0" y="126379"/>
                  </a:lnTo>
                  <a:close/>
                </a:path>
                <a:path w="400684" h="218440">
                  <a:moveTo>
                    <a:pt x="42819" y="183012"/>
                  </a:moveTo>
                  <a:lnTo>
                    <a:pt x="42819" y="163569"/>
                  </a:lnTo>
                  <a:lnTo>
                    <a:pt x="56444" y="174932"/>
                  </a:lnTo>
                  <a:lnTo>
                    <a:pt x="72418" y="184516"/>
                  </a:lnTo>
                  <a:lnTo>
                    <a:pt x="90555" y="192198"/>
                  </a:lnTo>
                  <a:lnTo>
                    <a:pt x="110668" y="197856"/>
                  </a:lnTo>
                  <a:lnTo>
                    <a:pt x="142077" y="202111"/>
                  </a:lnTo>
                  <a:lnTo>
                    <a:pt x="175123" y="201677"/>
                  </a:lnTo>
                  <a:lnTo>
                    <a:pt x="242873" y="186990"/>
                  </a:lnTo>
                  <a:lnTo>
                    <a:pt x="293808" y="162949"/>
                  </a:lnTo>
                  <a:lnTo>
                    <a:pt x="335219" y="131353"/>
                  </a:lnTo>
                  <a:lnTo>
                    <a:pt x="365180" y="94666"/>
                  </a:lnTo>
                  <a:lnTo>
                    <a:pt x="381763" y="55350"/>
                  </a:lnTo>
                  <a:lnTo>
                    <a:pt x="383042" y="15868"/>
                  </a:lnTo>
                  <a:lnTo>
                    <a:pt x="383042" y="94060"/>
                  </a:lnTo>
                  <a:lnTo>
                    <a:pt x="344004" y="144481"/>
                  </a:lnTo>
                  <a:lnTo>
                    <a:pt x="283602" y="186475"/>
                  </a:lnTo>
                  <a:lnTo>
                    <a:pt x="248071" y="201701"/>
                  </a:lnTo>
                  <a:lnTo>
                    <a:pt x="198854" y="214418"/>
                  </a:lnTo>
                  <a:lnTo>
                    <a:pt x="151109" y="218011"/>
                  </a:lnTo>
                  <a:lnTo>
                    <a:pt x="106732" y="212901"/>
                  </a:lnTo>
                  <a:lnTo>
                    <a:pt x="67617" y="199507"/>
                  </a:lnTo>
                  <a:lnTo>
                    <a:pt x="42819" y="183012"/>
                  </a:lnTo>
                  <a:close/>
                </a:path>
              </a:pathLst>
            </a:custGeom>
            <a:solidFill>
              <a:srgbClr val="584A4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4" name="object 94" descr="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16194304" y="1142345"/>
              <a:ext cx="99801" cy="115826"/>
            </a:xfrm>
            <a:prstGeom prst="rect">
              <a:avLst/>
            </a:prstGeom>
          </p:spPr>
        </p:pic>
      </p:grpSp>
      <p:grpSp>
        <p:nvGrpSpPr>
          <p:cNvPr id="95" name="object 95" descr=""/>
          <p:cNvGrpSpPr/>
          <p:nvPr/>
        </p:nvGrpSpPr>
        <p:grpSpPr>
          <a:xfrm>
            <a:off x="16017312" y="609637"/>
            <a:ext cx="263525" cy="254635"/>
            <a:chOff x="16017312" y="609637"/>
            <a:chExt cx="263525" cy="254635"/>
          </a:xfrm>
        </p:grpSpPr>
        <p:pic>
          <p:nvPicPr>
            <p:cNvPr id="96" name="object 96" descr="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16054900" y="609637"/>
              <a:ext cx="225887" cy="226634"/>
            </a:xfrm>
            <a:prstGeom prst="rect">
              <a:avLst/>
            </a:prstGeom>
          </p:spPr>
        </p:pic>
        <p:pic>
          <p:nvPicPr>
            <p:cNvPr id="97" name="object 97" descr="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16017312" y="629712"/>
              <a:ext cx="241839" cy="234524"/>
            </a:xfrm>
            <a:prstGeom prst="rect">
              <a:avLst/>
            </a:prstGeom>
          </p:spPr>
        </p:pic>
      </p:grpSp>
      <p:sp>
        <p:nvSpPr>
          <p:cNvPr id="98" name="object 98" descr=""/>
          <p:cNvSpPr/>
          <p:nvPr/>
        </p:nvSpPr>
        <p:spPr>
          <a:xfrm>
            <a:off x="1718005" y="9200133"/>
            <a:ext cx="467359" cy="343535"/>
          </a:xfrm>
          <a:custGeom>
            <a:avLst/>
            <a:gdLst/>
            <a:ahLst/>
            <a:cxnLst/>
            <a:rect l="l" t="t" r="r" b="b"/>
            <a:pathLst>
              <a:path w="467360" h="343534">
                <a:moveTo>
                  <a:pt x="241236" y="30391"/>
                </a:moveTo>
                <a:lnTo>
                  <a:pt x="218922" y="29387"/>
                </a:lnTo>
                <a:lnTo>
                  <a:pt x="166128" y="31788"/>
                </a:lnTo>
                <a:lnTo>
                  <a:pt x="104152" y="45720"/>
                </a:lnTo>
                <a:lnTo>
                  <a:pt x="54267" y="79286"/>
                </a:lnTo>
                <a:lnTo>
                  <a:pt x="66497" y="72351"/>
                </a:lnTo>
                <a:lnTo>
                  <a:pt x="102463" y="56718"/>
                </a:lnTo>
                <a:lnTo>
                  <a:pt x="161074" y="40144"/>
                </a:lnTo>
                <a:lnTo>
                  <a:pt x="241236" y="30391"/>
                </a:lnTo>
                <a:close/>
              </a:path>
              <a:path w="467360" h="343534">
                <a:moveTo>
                  <a:pt x="415772" y="268909"/>
                </a:moveTo>
                <a:lnTo>
                  <a:pt x="358648" y="292874"/>
                </a:lnTo>
                <a:lnTo>
                  <a:pt x="303491" y="306984"/>
                </a:lnTo>
                <a:lnTo>
                  <a:pt x="261899" y="313664"/>
                </a:lnTo>
                <a:lnTo>
                  <a:pt x="245452" y="315353"/>
                </a:lnTo>
                <a:lnTo>
                  <a:pt x="314528" y="313613"/>
                </a:lnTo>
                <a:lnTo>
                  <a:pt x="368363" y="297040"/>
                </a:lnTo>
                <a:lnTo>
                  <a:pt x="403313" y="278003"/>
                </a:lnTo>
                <a:lnTo>
                  <a:pt x="415772" y="268909"/>
                </a:lnTo>
                <a:close/>
              </a:path>
              <a:path w="467360" h="343534">
                <a:moveTo>
                  <a:pt x="462711" y="234772"/>
                </a:moveTo>
                <a:lnTo>
                  <a:pt x="457047" y="230898"/>
                </a:lnTo>
                <a:lnTo>
                  <a:pt x="440740" y="223951"/>
                </a:lnTo>
                <a:lnTo>
                  <a:pt x="440740" y="241998"/>
                </a:lnTo>
                <a:lnTo>
                  <a:pt x="419595" y="273481"/>
                </a:lnTo>
                <a:lnTo>
                  <a:pt x="387946" y="298119"/>
                </a:lnTo>
                <a:lnTo>
                  <a:pt x="347789" y="315277"/>
                </a:lnTo>
                <a:lnTo>
                  <a:pt x="301104" y="324281"/>
                </a:lnTo>
                <a:lnTo>
                  <a:pt x="260553" y="324459"/>
                </a:lnTo>
                <a:lnTo>
                  <a:pt x="249885" y="324510"/>
                </a:lnTo>
                <a:lnTo>
                  <a:pt x="196126" y="315315"/>
                </a:lnTo>
                <a:lnTo>
                  <a:pt x="157480" y="302679"/>
                </a:lnTo>
                <a:lnTo>
                  <a:pt x="121793" y="285673"/>
                </a:lnTo>
                <a:lnTo>
                  <a:pt x="89877" y="264756"/>
                </a:lnTo>
                <a:lnTo>
                  <a:pt x="46951" y="221996"/>
                </a:lnTo>
                <a:lnTo>
                  <a:pt x="25438" y="183451"/>
                </a:lnTo>
                <a:lnTo>
                  <a:pt x="19723" y="163766"/>
                </a:lnTo>
                <a:lnTo>
                  <a:pt x="41414" y="184886"/>
                </a:lnTo>
                <a:lnTo>
                  <a:pt x="71170" y="203860"/>
                </a:lnTo>
                <a:lnTo>
                  <a:pt x="110185" y="218249"/>
                </a:lnTo>
                <a:lnTo>
                  <a:pt x="159639" y="225628"/>
                </a:lnTo>
                <a:lnTo>
                  <a:pt x="220738" y="223558"/>
                </a:lnTo>
                <a:lnTo>
                  <a:pt x="243547" y="221564"/>
                </a:lnTo>
                <a:lnTo>
                  <a:pt x="272211" y="220192"/>
                </a:lnTo>
                <a:lnTo>
                  <a:pt x="278714" y="220129"/>
                </a:lnTo>
                <a:lnTo>
                  <a:pt x="304787" y="219887"/>
                </a:lnTo>
                <a:lnTo>
                  <a:pt x="339318" y="221081"/>
                </a:lnTo>
                <a:lnTo>
                  <a:pt x="371970" y="224002"/>
                </a:lnTo>
                <a:lnTo>
                  <a:pt x="399948" y="228498"/>
                </a:lnTo>
                <a:lnTo>
                  <a:pt x="422960" y="234530"/>
                </a:lnTo>
                <a:lnTo>
                  <a:pt x="440740" y="241998"/>
                </a:lnTo>
                <a:lnTo>
                  <a:pt x="440740" y="223951"/>
                </a:lnTo>
                <a:lnTo>
                  <a:pt x="418909" y="214630"/>
                </a:lnTo>
                <a:lnTo>
                  <a:pt x="368338" y="205524"/>
                </a:lnTo>
                <a:lnTo>
                  <a:pt x="312991" y="202018"/>
                </a:lnTo>
                <a:lnTo>
                  <a:pt x="301104" y="202145"/>
                </a:lnTo>
                <a:lnTo>
                  <a:pt x="260553" y="202577"/>
                </a:lnTo>
                <a:lnTo>
                  <a:pt x="218719" y="205651"/>
                </a:lnTo>
                <a:lnTo>
                  <a:pt x="148767" y="206705"/>
                </a:lnTo>
                <a:lnTo>
                  <a:pt x="95961" y="194906"/>
                </a:lnTo>
                <a:lnTo>
                  <a:pt x="57937" y="174764"/>
                </a:lnTo>
                <a:lnTo>
                  <a:pt x="32372" y="150812"/>
                </a:lnTo>
                <a:lnTo>
                  <a:pt x="16929" y="127584"/>
                </a:lnTo>
                <a:lnTo>
                  <a:pt x="2755" y="100533"/>
                </a:lnTo>
                <a:lnTo>
                  <a:pt x="0" y="130937"/>
                </a:lnTo>
                <a:lnTo>
                  <a:pt x="3403" y="173202"/>
                </a:lnTo>
                <a:lnTo>
                  <a:pt x="19723" y="212864"/>
                </a:lnTo>
                <a:lnTo>
                  <a:pt x="49072" y="252260"/>
                </a:lnTo>
                <a:lnTo>
                  <a:pt x="88252" y="285800"/>
                </a:lnTo>
                <a:lnTo>
                  <a:pt x="136271" y="313182"/>
                </a:lnTo>
                <a:lnTo>
                  <a:pt x="191592" y="332790"/>
                </a:lnTo>
                <a:lnTo>
                  <a:pt x="235445" y="341122"/>
                </a:lnTo>
                <a:lnTo>
                  <a:pt x="278714" y="343484"/>
                </a:lnTo>
                <a:lnTo>
                  <a:pt x="320370" y="339890"/>
                </a:lnTo>
                <a:lnTo>
                  <a:pt x="359384" y="330365"/>
                </a:lnTo>
                <a:lnTo>
                  <a:pt x="394500" y="314998"/>
                </a:lnTo>
                <a:lnTo>
                  <a:pt x="423456" y="294678"/>
                </a:lnTo>
                <a:lnTo>
                  <a:pt x="440740" y="275374"/>
                </a:lnTo>
                <a:lnTo>
                  <a:pt x="445617" y="269938"/>
                </a:lnTo>
                <a:lnTo>
                  <a:pt x="460375" y="241350"/>
                </a:lnTo>
                <a:lnTo>
                  <a:pt x="462711" y="234772"/>
                </a:lnTo>
                <a:close/>
              </a:path>
              <a:path w="467360" h="343534">
                <a:moveTo>
                  <a:pt x="466775" y="212979"/>
                </a:moveTo>
                <a:lnTo>
                  <a:pt x="463727" y="170510"/>
                </a:lnTo>
                <a:lnTo>
                  <a:pt x="449262" y="134721"/>
                </a:lnTo>
                <a:lnTo>
                  <a:pt x="449262" y="195846"/>
                </a:lnTo>
                <a:lnTo>
                  <a:pt x="423100" y="182664"/>
                </a:lnTo>
                <a:lnTo>
                  <a:pt x="347306" y="161912"/>
                </a:lnTo>
                <a:lnTo>
                  <a:pt x="296418" y="157480"/>
                </a:lnTo>
                <a:lnTo>
                  <a:pt x="251015" y="156908"/>
                </a:lnTo>
                <a:lnTo>
                  <a:pt x="234022" y="156794"/>
                </a:lnTo>
                <a:lnTo>
                  <a:pt x="217817" y="156692"/>
                </a:lnTo>
                <a:lnTo>
                  <a:pt x="216865" y="156654"/>
                </a:lnTo>
                <a:lnTo>
                  <a:pt x="184873" y="155473"/>
                </a:lnTo>
                <a:lnTo>
                  <a:pt x="122897" y="146189"/>
                </a:lnTo>
                <a:lnTo>
                  <a:pt x="71589" y="121704"/>
                </a:lnTo>
                <a:lnTo>
                  <a:pt x="38201" y="80175"/>
                </a:lnTo>
                <a:lnTo>
                  <a:pt x="54927" y="62103"/>
                </a:lnTo>
                <a:lnTo>
                  <a:pt x="100787" y="34175"/>
                </a:lnTo>
                <a:lnTo>
                  <a:pt x="162623" y="18872"/>
                </a:lnTo>
                <a:lnTo>
                  <a:pt x="197802" y="17272"/>
                </a:lnTo>
                <a:lnTo>
                  <a:pt x="234022" y="20142"/>
                </a:lnTo>
                <a:lnTo>
                  <a:pt x="309562" y="40246"/>
                </a:lnTo>
                <a:lnTo>
                  <a:pt x="345376" y="57365"/>
                </a:lnTo>
                <a:lnTo>
                  <a:pt x="377367" y="78397"/>
                </a:lnTo>
                <a:lnTo>
                  <a:pt x="423100" y="125222"/>
                </a:lnTo>
                <a:lnTo>
                  <a:pt x="445541" y="172135"/>
                </a:lnTo>
                <a:lnTo>
                  <a:pt x="449262" y="195846"/>
                </a:lnTo>
                <a:lnTo>
                  <a:pt x="449262" y="134721"/>
                </a:lnTo>
                <a:lnTo>
                  <a:pt x="418363" y="91046"/>
                </a:lnTo>
                <a:lnTo>
                  <a:pt x="379120" y="57327"/>
                </a:lnTo>
                <a:lnTo>
                  <a:pt x="330911" y="29794"/>
                </a:lnTo>
                <a:lnTo>
                  <a:pt x="275272" y="10083"/>
                </a:lnTo>
                <a:lnTo>
                  <a:pt x="222669" y="762"/>
                </a:lnTo>
                <a:lnTo>
                  <a:pt x="171894" y="0"/>
                </a:lnTo>
                <a:lnTo>
                  <a:pt x="124625" y="7404"/>
                </a:lnTo>
                <a:lnTo>
                  <a:pt x="82511" y="22517"/>
                </a:lnTo>
                <a:lnTo>
                  <a:pt x="47205" y="44945"/>
                </a:lnTo>
                <a:lnTo>
                  <a:pt x="20358" y="74269"/>
                </a:lnTo>
                <a:lnTo>
                  <a:pt x="17526" y="78460"/>
                </a:lnTo>
                <a:lnTo>
                  <a:pt x="19634" y="83032"/>
                </a:lnTo>
                <a:lnTo>
                  <a:pt x="58140" y="133870"/>
                </a:lnTo>
                <a:lnTo>
                  <a:pt x="118160" y="163588"/>
                </a:lnTo>
                <a:lnTo>
                  <a:pt x="182892" y="173393"/>
                </a:lnTo>
                <a:lnTo>
                  <a:pt x="234022" y="174802"/>
                </a:lnTo>
                <a:lnTo>
                  <a:pt x="251015" y="174929"/>
                </a:lnTo>
                <a:lnTo>
                  <a:pt x="275272" y="175044"/>
                </a:lnTo>
                <a:lnTo>
                  <a:pt x="284772" y="175158"/>
                </a:lnTo>
                <a:lnTo>
                  <a:pt x="285165" y="175171"/>
                </a:lnTo>
                <a:lnTo>
                  <a:pt x="295846" y="175425"/>
                </a:lnTo>
                <a:lnTo>
                  <a:pt x="353809" y="181267"/>
                </a:lnTo>
                <a:lnTo>
                  <a:pt x="398614" y="192684"/>
                </a:lnTo>
                <a:lnTo>
                  <a:pt x="449262" y="217385"/>
                </a:lnTo>
                <a:lnTo>
                  <a:pt x="465239" y="228396"/>
                </a:lnTo>
                <a:lnTo>
                  <a:pt x="466775" y="212979"/>
                </a:lnTo>
                <a:close/>
              </a:path>
            </a:pathLst>
          </a:custGeom>
          <a:solidFill>
            <a:srgbClr val="584A46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99" name="object 99" descr=""/>
          <p:cNvGrpSpPr/>
          <p:nvPr/>
        </p:nvGrpSpPr>
        <p:grpSpPr>
          <a:xfrm>
            <a:off x="2599801" y="8736964"/>
            <a:ext cx="312420" cy="226695"/>
            <a:chOff x="2599801" y="8736964"/>
            <a:chExt cx="312420" cy="226695"/>
          </a:xfrm>
        </p:grpSpPr>
        <p:sp>
          <p:nvSpPr>
            <p:cNvPr id="100" name="object 100" descr=""/>
            <p:cNvSpPr/>
            <p:nvPr/>
          </p:nvSpPr>
          <p:spPr>
            <a:xfrm>
              <a:off x="2601704" y="8736964"/>
              <a:ext cx="309880" cy="146685"/>
            </a:xfrm>
            <a:custGeom>
              <a:avLst/>
              <a:gdLst/>
              <a:ahLst/>
              <a:cxnLst/>
              <a:rect l="l" t="t" r="r" b="b"/>
              <a:pathLst>
                <a:path w="309880" h="146684">
                  <a:moveTo>
                    <a:pt x="0" y="124513"/>
                  </a:moveTo>
                  <a:lnTo>
                    <a:pt x="13347" y="83523"/>
                  </a:lnTo>
                  <a:lnTo>
                    <a:pt x="41301" y="49988"/>
                  </a:lnTo>
                  <a:lnTo>
                    <a:pt x="81397" y="23135"/>
                  </a:lnTo>
                  <a:lnTo>
                    <a:pt x="130773" y="5509"/>
                  </a:lnTo>
                  <a:lnTo>
                    <a:pt x="188265" y="0"/>
                  </a:lnTo>
                  <a:lnTo>
                    <a:pt x="239710" y="9410"/>
                  </a:lnTo>
                  <a:lnTo>
                    <a:pt x="270480" y="26572"/>
                  </a:lnTo>
                  <a:lnTo>
                    <a:pt x="280486" y="32252"/>
                  </a:lnTo>
                  <a:lnTo>
                    <a:pt x="305484" y="66374"/>
                  </a:lnTo>
                  <a:lnTo>
                    <a:pt x="309290" y="75907"/>
                  </a:lnTo>
                  <a:lnTo>
                    <a:pt x="299109" y="74455"/>
                  </a:lnTo>
                  <a:lnTo>
                    <a:pt x="289930" y="73861"/>
                  </a:lnTo>
                  <a:lnTo>
                    <a:pt x="289930" y="61588"/>
                  </a:lnTo>
                  <a:lnTo>
                    <a:pt x="280486" y="48782"/>
                  </a:lnTo>
                  <a:lnTo>
                    <a:pt x="235302" y="20514"/>
                  </a:lnTo>
                  <a:lnTo>
                    <a:pt x="186824" y="11930"/>
                  </a:lnTo>
                  <a:lnTo>
                    <a:pt x="186468" y="11893"/>
                  </a:lnTo>
                  <a:lnTo>
                    <a:pt x="133441" y="17160"/>
                  </a:lnTo>
                  <a:lnTo>
                    <a:pt x="87392" y="33436"/>
                  </a:lnTo>
                  <a:lnTo>
                    <a:pt x="49214" y="58979"/>
                  </a:lnTo>
                  <a:lnTo>
                    <a:pt x="17018" y="103480"/>
                  </a:lnTo>
                  <a:lnTo>
                    <a:pt x="12710" y="119237"/>
                  </a:lnTo>
                  <a:lnTo>
                    <a:pt x="12710" y="132841"/>
                  </a:lnTo>
                  <a:lnTo>
                    <a:pt x="2648" y="126573"/>
                  </a:lnTo>
                  <a:lnTo>
                    <a:pt x="0" y="124513"/>
                  </a:lnTo>
                  <a:close/>
                </a:path>
                <a:path w="309880" h="146684">
                  <a:moveTo>
                    <a:pt x="12710" y="132841"/>
                  </a:moveTo>
                  <a:lnTo>
                    <a:pt x="12710" y="119237"/>
                  </a:lnTo>
                  <a:lnTo>
                    <a:pt x="28346" y="128294"/>
                  </a:lnTo>
                  <a:lnTo>
                    <a:pt x="45045" y="133435"/>
                  </a:lnTo>
                  <a:lnTo>
                    <a:pt x="62195" y="134656"/>
                  </a:lnTo>
                  <a:lnTo>
                    <a:pt x="63083" y="134719"/>
                  </a:lnTo>
                  <a:lnTo>
                    <a:pt x="82736" y="132202"/>
                  </a:lnTo>
                  <a:lnTo>
                    <a:pt x="122017" y="118719"/>
                  </a:lnTo>
                  <a:lnTo>
                    <a:pt x="161373" y="99367"/>
                  </a:lnTo>
                  <a:lnTo>
                    <a:pt x="168057" y="95885"/>
                  </a:lnTo>
                  <a:lnTo>
                    <a:pt x="174801" y="92420"/>
                  </a:lnTo>
                  <a:lnTo>
                    <a:pt x="219555" y="72815"/>
                  </a:lnTo>
                  <a:lnTo>
                    <a:pt x="270480" y="61839"/>
                  </a:lnTo>
                  <a:lnTo>
                    <a:pt x="289930" y="61588"/>
                  </a:lnTo>
                  <a:lnTo>
                    <a:pt x="289930" y="73861"/>
                  </a:lnTo>
                  <a:lnTo>
                    <a:pt x="282574" y="73385"/>
                  </a:lnTo>
                  <a:lnTo>
                    <a:pt x="259168" y="75247"/>
                  </a:lnTo>
                  <a:lnTo>
                    <a:pt x="193423" y="96503"/>
                  </a:lnTo>
                  <a:lnTo>
                    <a:pt x="166845" y="109959"/>
                  </a:lnTo>
                  <a:lnTo>
                    <a:pt x="146714" y="120223"/>
                  </a:lnTo>
                  <a:lnTo>
                    <a:pt x="105811" y="137992"/>
                  </a:lnTo>
                  <a:lnTo>
                    <a:pt x="63083" y="146540"/>
                  </a:lnTo>
                  <a:lnTo>
                    <a:pt x="62195" y="146648"/>
                  </a:lnTo>
                  <a:lnTo>
                    <a:pt x="41301" y="144758"/>
                  </a:lnTo>
                  <a:lnTo>
                    <a:pt x="40848" y="144717"/>
                  </a:lnTo>
                  <a:lnTo>
                    <a:pt x="21045" y="138033"/>
                  </a:lnTo>
                  <a:lnTo>
                    <a:pt x="12710" y="132841"/>
                  </a:lnTo>
                  <a:close/>
                </a:path>
              </a:pathLst>
            </a:custGeom>
            <a:solidFill>
              <a:srgbClr val="584A4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1" name="object 101" descr="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2623575" y="8764814"/>
              <a:ext cx="95054" cy="85913"/>
            </a:xfrm>
            <a:prstGeom prst="rect">
              <a:avLst/>
            </a:prstGeom>
          </p:spPr>
        </p:pic>
        <p:sp>
          <p:nvSpPr>
            <p:cNvPr id="102" name="object 102" descr=""/>
            <p:cNvSpPr/>
            <p:nvPr/>
          </p:nvSpPr>
          <p:spPr>
            <a:xfrm>
              <a:off x="2599801" y="8816873"/>
              <a:ext cx="312420" cy="146685"/>
            </a:xfrm>
            <a:custGeom>
              <a:avLst/>
              <a:gdLst/>
              <a:ahLst/>
              <a:cxnLst/>
              <a:rect l="l" t="t" r="r" b="b"/>
              <a:pathLst>
                <a:path w="312419" h="146684">
                  <a:moveTo>
                    <a:pt x="0" y="62179"/>
                  </a:moveTo>
                  <a:lnTo>
                    <a:pt x="16594" y="73732"/>
                  </a:lnTo>
                  <a:lnTo>
                    <a:pt x="37803" y="84642"/>
                  </a:lnTo>
                  <a:lnTo>
                    <a:pt x="68647" y="90057"/>
                  </a:lnTo>
                  <a:lnTo>
                    <a:pt x="109120" y="83387"/>
                  </a:lnTo>
                  <a:lnTo>
                    <a:pt x="159215" y="58040"/>
                  </a:lnTo>
                  <a:lnTo>
                    <a:pt x="190056" y="39356"/>
                  </a:lnTo>
                  <a:lnTo>
                    <a:pt x="230261" y="19222"/>
                  </a:lnTo>
                  <a:lnTo>
                    <a:pt x="271922" y="3987"/>
                  </a:lnTo>
                  <a:lnTo>
                    <a:pt x="306874" y="29"/>
                  </a:lnTo>
                  <a:lnTo>
                    <a:pt x="307132" y="0"/>
                  </a:lnTo>
                  <a:lnTo>
                    <a:pt x="311663" y="608"/>
                  </a:lnTo>
                  <a:lnTo>
                    <a:pt x="312353" y="5523"/>
                  </a:lnTo>
                  <a:lnTo>
                    <a:pt x="312353" y="26426"/>
                  </a:lnTo>
                  <a:lnTo>
                    <a:pt x="306874" y="47757"/>
                  </a:lnTo>
                  <a:lnTo>
                    <a:pt x="300953" y="59143"/>
                  </a:lnTo>
                  <a:lnTo>
                    <a:pt x="300953" y="11494"/>
                  </a:lnTo>
                  <a:lnTo>
                    <a:pt x="288203" y="12545"/>
                  </a:lnTo>
                  <a:lnTo>
                    <a:pt x="234890" y="30207"/>
                  </a:lnTo>
                  <a:lnTo>
                    <a:pt x="195118" y="50199"/>
                  </a:lnTo>
                  <a:lnTo>
                    <a:pt x="165864" y="67926"/>
                  </a:lnTo>
                  <a:lnTo>
                    <a:pt x="122333" y="91300"/>
                  </a:lnTo>
                  <a:lnTo>
                    <a:pt x="85006" y="101125"/>
                  </a:lnTo>
                  <a:lnTo>
                    <a:pt x="68647" y="101015"/>
                  </a:lnTo>
                  <a:lnTo>
                    <a:pt x="53968" y="100916"/>
                  </a:lnTo>
                  <a:lnTo>
                    <a:pt x="29304" y="94191"/>
                  </a:lnTo>
                  <a:lnTo>
                    <a:pt x="29304" y="109938"/>
                  </a:lnTo>
                  <a:lnTo>
                    <a:pt x="7669" y="80931"/>
                  </a:lnTo>
                  <a:lnTo>
                    <a:pt x="0" y="62179"/>
                  </a:lnTo>
                  <a:close/>
                </a:path>
                <a:path w="312419" h="146684">
                  <a:moveTo>
                    <a:pt x="29304" y="109938"/>
                  </a:moveTo>
                  <a:lnTo>
                    <a:pt x="29304" y="94191"/>
                  </a:lnTo>
                  <a:lnTo>
                    <a:pt x="38679" y="103997"/>
                  </a:lnTo>
                  <a:lnTo>
                    <a:pt x="49998" y="112678"/>
                  </a:lnTo>
                  <a:lnTo>
                    <a:pt x="63127" y="120109"/>
                  </a:lnTo>
                  <a:lnTo>
                    <a:pt x="77930" y="126163"/>
                  </a:lnTo>
                  <a:lnTo>
                    <a:pt x="101445" y="132140"/>
                  </a:lnTo>
                  <a:lnTo>
                    <a:pt x="126617" y="134696"/>
                  </a:lnTo>
                  <a:lnTo>
                    <a:pt x="152822" y="133810"/>
                  </a:lnTo>
                  <a:lnTo>
                    <a:pt x="229509" y="111052"/>
                  </a:lnTo>
                  <a:lnTo>
                    <a:pt x="268640" y="83032"/>
                  </a:lnTo>
                  <a:lnTo>
                    <a:pt x="293549" y="48735"/>
                  </a:lnTo>
                  <a:lnTo>
                    <a:pt x="300953" y="11494"/>
                  </a:lnTo>
                  <a:lnTo>
                    <a:pt x="300953" y="59143"/>
                  </a:lnTo>
                  <a:lnTo>
                    <a:pt x="260043" y="105902"/>
                  </a:lnTo>
                  <a:lnTo>
                    <a:pt x="210453" y="132593"/>
                  </a:lnTo>
                  <a:lnTo>
                    <a:pt x="124922" y="146564"/>
                  </a:lnTo>
                  <a:lnTo>
                    <a:pt x="73629" y="137271"/>
                  </a:lnTo>
                  <a:lnTo>
                    <a:pt x="32966" y="114847"/>
                  </a:lnTo>
                  <a:lnTo>
                    <a:pt x="29304" y="109938"/>
                  </a:lnTo>
                  <a:close/>
                </a:path>
              </a:pathLst>
            </a:custGeom>
            <a:solidFill>
              <a:srgbClr val="584A4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3" name="object 103" descr="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2808270" y="8851846"/>
              <a:ext cx="86011" cy="79382"/>
            </a:xfrm>
            <a:prstGeom prst="rect">
              <a:avLst/>
            </a:prstGeom>
          </p:spPr>
        </p:pic>
      </p:grpSp>
      <p:grpSp>
        <p:nvGrpSpPr>
          <p:cNvPr id="104" name="object 104" descr=""/>
          <p:cNvGrpSpPr/>
          <p:nvPr/>
        </p:nvGrpSpPr>
        <p:grpSpPr>
          <a:xfrm>
            <a:off x="2390273" y="8364549"/>
            <a:ext cx="418465" cy="290830"/>
            <a:chOff x="2390273" y="8364549"/>
            <a:chExt cx="418465" cy="290830"/>
          </a:xfrm>
        </p:grpSpPr>
        <p:sp>
          <p:nvSpPr>
            <p:cNvPr id="105" name="object 105" descr=""/>
            <p:cNvSpPr/>
            <p:nvPr/>
          </p:nvSpPr>
          <p:spPr>
            <a:xfrm>
              <a:off x="2398708" y="8364549"/>
              <a:ext cx="409575" cy="160655"/>
            </a:xfrm>
            <a:custGeom>
              <a:avLst/>
              <a:gdLst/>
              <a:ahLst/>
              <a:cxnLst/>
              <a:rect l="l" t="t" r="r" b="b"/>
              <a:pathLst>
                <a:path w="409575" h="160654">
                  <a:moveTo>
                    <a:pt x="0" y="106509"/>
                  </a:moveTo>
                  <a:lnTo>
                    <a:pt x="23537" y="66921"/>
                  </a:lnTo>
                  <a:lnTo>
                    <a:pt x="57300" y="37765"/>
                  </a:lnTo>
                  <a:lnTo>
                    <a:pt x="100617" y="16129"/>
                  </a:lnTo>
                  <a:lnTo>
                    <a:pt x="151191" y="3158"/>
                  </a:lnTo>
                  <a:lnTo>
                    <a:pt x="206134" y="33"/>
                  </a:lnTo>
                  <a:lnTo>
                    <a:pt x="206722" y="0"/>
                  </a:lnTo>
                  <a:lnTo>
                    <a:pt x="257808" y="6359"/>
                  </a:lnTo>
                  <a:lnTo>
                    <a:pt x="304026" y="20776"/>
                  </a:lnTo>
                  <a:lnTo>
                    <a:pt x="343758" y="42147"/>
                  </a:lnTo>
                  <a:lnTo>
                    <a:pt x="375386" y="69367"/>
                  </a:lnTo>
                  <a:lnTo>
                    <a:pt x="397291" y="101330"/>
                  </a:lnTo>
                  <a:lnTo>
                    <a:pt x="409424" y="150349"/>
                  </a:lnTo>
                  <a:lnTo>
                    <a:pt x="396988" y="145072"/>
                  </a:lnTo>
                  <a:lnTo>
                    <a:pt x="389711" y="142598"/>
                  </a:lnTo>
                  <a:lnTo>
                    <a:pt x="389711" y="125595"/>
                  </a:lnTo>
                  <a:lnTo>
                    <a:pt x="382099" y="106090"/>
                  </a:lnTo>
                  <a:lnTo>
                    <a:pt x="354195" y="70361"/>
                  </a:lnTo>
                  <a:lnTo>
                    <a:pt x="306475" y="39038"/>
                  </a:lnTo>
                  <a:lnTo>
                    <a:pt x="241574" y="19248"/>
                  </a:lnTo>
                  <a:lnTo>
                    <a:pt x="206134" y="15672"/>
                  </a:lnTo>
                  <a:lnTo>
                    <a:pt x="173473" y="16312"/>
                  </a:lnTo>
                  <a:lnTo>
                    <a:pt x="112416" y="28598"/>
                  </a:lnTo>
                  <a:lnTo>
                    <a:pt x="62625" y="53217"/>
                  </a:lnTo>
                  <a:lnTo>
                    <a:pt x="28799" y="85616"/>
                  </a:lnTo>
                  <a:lnTo>
                    <a:pt x="17947" y="104155"/>
                  </a:lnTo>
                  <a:lnTo>
                    <a:pt x="17947" y="126418"/>
                  </a:lnTo>
                  <a:lnTo>
                    <a:pt x="2648" y="110020"/>
                  </a:lnTo>
                  <a:lnTo>
                    <a:pt x="0" y="106509"/>
                  </a:lnTo>
                  <a:close/>
                </a:path>
                <a:path w="409575" h="160654">
                  <a:moveTo>
                    <a:pt x="17947" y="126418"/>
                  </a:moveTo>
                  <a:lnTo>
                    <a:pt x="17947" y="104155"/>
                  </a:lnTo>
                  <a:lnTo>
                    <a:pt x="34712" y="120993"/>
                  </a:lnTo>
                  <a:lnTo>
                    <a:pt x="54159" y="133218"/>
                  </a:lnTo>
                  <a:lnTo>
                    <a:pt x="76626" y="140988"/>
                  </a:lnTo>
                  <a:lnTo>
                    <a:pt x="101664" y="144359"/>
                  </a:lnTo>
                  <a:lnTo>
                    <a:pt x="102449" y="144464"/>
                  </a:lnTo>
                  <a:lnTo>
                    <a:pt x="129195" y="144064"/>
                  </a:lnTo>
                  <a:lnTo>
                    <a:pt x="156964" y="140791"/>
                  </a:lnTo>
                  <a:lnTo>
                    <a:pt x="185255" y="135643"/>
                  </a:lnTo>
                  <a:lnTo>
                    <a:pt x="213568" y="129616"/>
                  </a:lnTo>
                  <a:lnTo>
                    <a:pt x="223229" y="127523"/>
                  </a:lnTo>
                  <a:lnTo>
                    <a:pt x="232970" y="125440"/>
                  </a:lnTo>
                  <a:lnTo>
                    <a:pt x="242699" y="123434"/>
                  </a:lnTo>
                  <a:lnTo>
                    <a:pt x="252327" y="121574"/>
                  </a:lnTo>
                  <a:lnTo>
                    <a:pt x="296514" y="115822"/>
                  </a:lnTo>
                  <a:lnTo>
                    <a:pt x="333958" y="115530"/>
                  </a:lnTo>
                  <a:lnTo>
                    <a:pt x="364932" y="119265"/>
                  </a:lnTo>
                  <a:lnTo>
                    <a:pt x="389711" y="125595"/>
                  </a:lnTo>
                  <a:lnTo>
                    <a:pt x="389711" y="142598"/>
                  </a:lnTo>
                  <a:lnTo>
                    <a:pt x="376353" y="138056"/>
                  </a:lnTo>
                  <a:lnTo>
                    <a:pt x="345992" y="132426"/>
                  </a:lnTo>
                  <a:lnTo>
                    <a:pt x="306475" y="131124"/>
                  </a:lnTo>
                  <a:lnTo>
                    <a:pt x="305689" y="131099"/>
                  </a:lnTo>
                  <a:lnTo>
                    <a:pt x="255231" y="136991"/>
                  </a:lnTo>
                  <a:lnTo>
                    <a:pt x="245747" y="138842"/>
                  </a:lnTo>
                  <a:lnTo>
                    <a:pt x="236133" y="140828"/>
                  </a:lnTo>
                  <a:lnTo>
                    <a:pt x="226486" y="142891"/>
                  </a:lnTo>
                  <a:lnTo>
                    <a:pt x="216903" y="144974"/>
                  </a:lnTo>
                  <a:lnTo>
                    <a:pt x="187816" y="151154"/>
                  </a:lnTo>
                  <a:lnTo>
                    <a:pt x="158644" y="156425"/>
                  </a:lnTo>
                  <a:lnTo>
                    <a:pt x="129791" y="159776"/>
                  </a:lnTo>
                  <a:lnTo>
                    <a:pt x="102449" y="160184"/>
                  </a:lnTo>
                  <a:lnTo>
                    <a:pt x="101664" y="160196"/>
                  </a:lnTo>
                  <a:lnTo>
                    <a:pt x="71444" y="155864"/>
                  </a:lnTo>
                  <a:lnTo>
                    <a:pt x="44984" y="146127"/>
                  </a:lnTo>
                  <a:lnTo>
                    <a:pt x="22110" y="130880"/>
                  </a:lnTo>
                  <a:lnTo>
                    <a:pt x="17947" y="126418"/>
                  </a:lnTo>
                  <a:close/>
                </a:path>
              </a:pathLst>
            </a:custGeom>
            <a:solidFill>
              <a:srgbClr val="584A4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6" name="object 106" descr="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2430151" y="8388205"/>
              <a:ext cx="150074" cy="76675"/>
            </a:xfrm>
            <a:prstGeom prst="rect">
              <a:avLst/>
            </a:prstGeom>
          </p:spPr>
        </p:pic>
        <p:sp>
          <p:nvSpPr>
            <p:cNvPr id="107" name="object 107" descr=""/>
            <p:cNvSpPr/>
            <p:nvPr/>
          </p:nvSpPr>
          <p:spPr>
            <a:xfrm>
              <a:off x="2390273" y="8492695"/>
              <a:ext cx="417195" cy="162560"/>
            </a:xfrm>
            <a:custGeom>
              <a:avLst/>
              <a:gdLst/>
              <a:ahLst/>
              <a:cxnLst/>
              <a:rect l="l" t="t" r="r" b="b"/>
              <a:pathLst>
                <a:path w="417194" h="162559">
                  <a:moveTo>
                    <a:pt x="0" y="0"/>
                  </a:moveTo>
                  <a:lnTo>
                    <a:pt x="17143" y="20399"/>
                  </a:lnTo>
                  <a:lnTo>
                    <a:pt x="40359" y="41466"/>
                  </a:lnTo>
                  <a:lnTo>
                    <a:pt x="77692" y="58857"/>
                  </a:lnTo>
                  <a:lnTo>
                    <a:pt x="131381" y="64188"/>
                  </a:lnTo>
                  <a:lnTo>
                    <a:pt x="203663" y="49076"/>
                  </a:lnTo>
                  <a:lnTo>
                    <a:pt x="249207" y="35896"/>
                  </a:lnTo>
                  <a:lnTo>
                    <a:pt x="307144" y="24057"/>
                  </a:lnTo>
                  <a:lnTo>
                    <a:pt x="365261" y="18927"/>
                  </a:lnTo>
                  <a:lnTo>
                    <a:pt x="411347" y="25872"/>
                  </a:lnTo>
                  <a:lnTo>
                    <a:pt x="416917" y="28186"/>
                  </a:lnTo>
                  <a:lnTo>
                    <a:pt x="416152" y="34149"/>
                  </a:lnTo>
                  <a:lnTo>
                    <a:pt x="408946" y="61274"/>
                  </a:lnTo>
                  <a:lnTo>
                    <a:pt x="399578" y="77868"/>
                  </a:lnTo>
                  <a:lnTo>
                    <a:pt x="399578" y="38425"/>
                  </a:lnTo>
                  <a:lnTo>
                    <a:pt x="383028" y="35391"/>
                  </a:lnTo>
                  <a:lnTo>
                    <a:pt x="365261" y="34697"/>
                  </a:lnTo>
                  <a:lnTo>
                    <a:pt x="362292" y="34581"/>
                  </a:lnTo>
                  <a:lnTo>
                    <a:pt x="337616" y="35992"/>
                  </a:lnTo>
                  <a:lnTo>
                    <a:pt x="279608" y="45044"/>
                  </a:lnTo>
                  <a:lnTo>
                    <a:pt x="227774" y="57940"/>
                  </a:lnTo>
                  <a:lnTo>
                    <a:pt x="208723" y="63925"/>
                  </a:lnTo>
                  <a:lnTo>
                    <a:pt x="145448" y="78759"/>
                  </a:lnTo>
                  <a:lnTo>
                    <a:pt x="131381" y="78689"/>
                  </a:lnTo>
                  <a:lnTo>
                    <a:pt x="107540" y="78569"/>
                  </a:lnTo>
                  <a:lnTo>
                    <a:pt x="94684" y="78504"/>
                  </a:lnTo>
                  <a:lnTo>
                    <a:pt x="55339" y="67649"/>
                  </a:lnTo>
                  <a:lnTo>
                    <a:pt x="26323" y="50685"/>
                  </a:lnTo>
                  <a:lnTo>
                    <a:pt x="26323" y="79271"/>
                  </a:lnTo>
                  <a:lnTo>
                    <a:pt x="14175" y="61783"/>
                  </a:lnTo>
                  <a:lnTo>
                    <a:pt x="3354" y="26421"/>
                  </a:lnTo>
                  <a:lnTo>
                    <a:pt x="0" y="0"/>
                  </a:lnTo>
                  <a:close/>
                </a:path>
                <a:path w="417194" h="162559">
                  <a:moveTo>
                    <a:pt x="26323" y="79271"/>
                  </a:moveTo>
                  <a:lnTo>
                    <a:pt x="26323" y="50685"/>
                  </a:lnTo>
                  <a:lnTo>
                    <a:pt x="34863" y="66364"/>
                  </a:lnTo>
                  <a:lnTo>
                    <a:pt x="46271" y="81260"/>
                  </a:lnTo>
                  <a:lnTo>
                    <a:pt x="77165" y="107921"/>
                  </a:lnTo>
                  <a:lnTo>
                    <a:pt x="136079" y="135370"/>
                  </a:lnTo>
                  <a:lnTo>
                    <a:pt x="203663" y="146611"/>
                  </a:lnTo>
                  <a:lnTo>
                    <a:pt x="204369" y="146682"/>
                  </a:lnTo>
                  <a:lnTo>
                    <a:pt x="261534" y="143079"/>
                  </a:lnTo>
                  <a:lnTo>
                    <a:pt x="312012" y="128826"/>
                  </a:lnTo>
                  <a:lnTo>
                    <a:pt x="353655" y="105572"/>
                  </a:lnTo>
                  <a:lnTo>
                    <a:pt x="383749" y="74908"/>
                  </a:lnTo>
                  <a:lnTo>
                    <a:pt x="399578" y="38425"/>
                  </a:lnTo>
                  <a:lnTo>
                    <a:pt x="399578" y="77868"/>
                  </a:lnTo>
                  <a:lnTo>
                    <a:pt x="373856" y="109243"/>
                  </a:lnTo>
                  <a:lnTo>
                    <a:pt x="315379" y="144356"/>
                  </a:lnTo>
                  <a:lnTo>
                    <a:pt x="243270" y="161309"/>
                  </a:lnTo>
                  <a:lnTo>
                    <a:pt x="203663" y="162324"/>
                  </a:lnTo>
                  <a:lnTo>
                    <a:pt x="153574" y="156089"/>
                  </a:lnTo>
                  <a:lnTo>
                    <a:pt x="107540" y="141771"/>
                  </a:lnTo>
                  <a:lnTo>
                    <a:pt x="67885" y="120551"/>
                  </a:lnTo>
                  <a:lnTo>
                    <a:pt x="36224" y="93524"/>
                  </a:lnTo>
                  <a:lnTo>
                    <a:pt x="26323" y="79271"/>
                  </a:lnTo>
                  <a:close/>
                </a:path>
              </a:pathLst>
            </a:custGeom>
            <a:solidFill>
              <a:srgbClr val="584A4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8" name="object 108" descr="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2637246" y="8558738"/>
              <a:ext cx="136363" cy="71457"/>
            </a:xfrm>
            <a:prstGeom prst="rect">
              <a:avLst/>
            </a:prstGeom>
          </p:spPr>
        </p:pic>
      </p:grpSp>
      <p:grpSp>
        <p:nvGrpSpPr>
          <p:cNvPr id="109" name="object 109" descr=""/>
          <p:cNvGrpSpPr/>
          <p:nvPr/>
        </p:nvGrpSpPr>
        <p:grpSpPr>
          <a:xfrm>
            <a:off x="1549646" y="7766183"/>
            <a:ext cx="394970" cy="616585"/>
            <a:chOff x="1549646" y="7766183"/>
            <a:chExt cx="394970" cy="616585"/>
          </a:xfrm>
        </p:grpSpPr>
        <p:sp>
          <p:nvSpPr>
            <p:cNvPr id="110" name="object 110" descr=""/>
            <p:cNvSpPr/>
            <p:nvPr/>
          </p:nvSpPr>
          <p:spPr>
            <a:xfrm>
              <a:off x="1578013" y="8064029"/>
              <a:ext cx="366395" cy="247650"/>
            </a:xfrm>
            <a:custGeom>
              <a:avLst/>
              <a:gdLst/>
              <a:ahLst/>
              <a:cxnLst/>
              <a:rect l="l" t="t" r="r" b="b"/>
              <a:pathLst>
                <a:path w="366394" h="247650">
                  <a:moveTo>
                    <a:pt x="199796" y="39509"/>
                  </a:moveTo>
                  <a:lnTo>
                    <a:pt x="180848" y="34823"/>
                  </a:lnTo>
                  <a:lnTo>
                    <a:pt x="135242" y="27813"/>
                  </a:lnTo>
                  <a:lnTo>
                    <a:pt x="79781" y="29121"/>
                  </a:lnTo>
                  <a:lnTo>
                    <a:pt x="31305" y="49314"/>
                  </a:lnTo>
                  <a:lnTo>
                    <a:pt x="42964" y="45466"/>
                  </a:lnTo>
                  <a:lnTo>
                    <a:pt x="76441" y="38239"/>
                  </a:lnTo>
                  <a:lnTo>
                    <a:pt x="129476" y="34099"/>
                  </a:lnTo>
                  <a:lnTo>
                    <a:pt x="199796" y="39509"/>
                  </a:lnTo>
                  <a:close/>
                </a:path>
                <a:path w="366394" h="247650">
                  <a:moveTo>
                    <a:pt x="366217" y="197700"/>
                  </a:moveTo>
                  <a:lnTo>
                    <a:pt x="359029" y="159575"/>
                  </a:lnTo>
                  <a:lnTo>
                    <a:pt x="350380" y="141478"/>
                  </a:lnTo>
                  <a:lnTo>
                    <a:pt x="350380" y="195935"/>
                  </a:lnTo>
                  <a:lnTo>
                    <a:pt x="349491" y="216865"/>
                  </a:lnTo>
                  <a:lnTo>
                    <a:pt x="302450" y="185166"/>
                  </a:lnTo>
                  <a:lnTo>
                    <a:pt x="225209" y="157772"/>
                  </a:lnTo>
                  <a:lnTo>
                    <a:pt x="186410" y="149529"/>
                  </a:lnTo>
                  <a:lnTo>
                    <a:pt x="158038" y="143637"/>
                  </a:lnTo>
                  <a:lnTo>
                    <a:pt x="103263" y="128778"/>
                  </a:lnTo>
                  <a:lnTo>
                    <a:pt x="56324" y="104787"/>
                  </a:lnTo>
                  <a:lnTo>
                    <a:pt x="25971" y="69532"/>
                  </a:lnTo>
                  <a:lnTo>
                    <a:pt x="17399" y="47294"/>
                  </a:lnTo>
                  <a:lnTo>
                    <a:pt x="34823" y="34696"/>
                  </a:lnTo>
                  <a:lnTo>
                    <a:pt x="55473" y="25082"/>
                  </a:lnTo>
                  <a:lnTo>
                    <a:pt x="78892" y="18656"/>
                  </a:lnTo>
                  <a:lnTo>
                    <a:pt x="104584" y="15557"/>
                  </a:lnTo>
                  <a:lnTo>
                    <a:pt x="134442" y="16167"/>
                  </a:lnTo>
                  <a:lnTo>
                    <a:pt x="195364" y="29552"/>
                  </a:lnTo>
                  <a:lnTo>
                    <a:pt x="256603" y="59702"/>
                  </a:lnTo>
                  <a:lnTo>
                    <a:pt x="308102" y="104000"/>
                  </a:lnTo>
                  <a:lnTo>
                    <a:pt x="339204" y="151942"/>
                  </a:lnTo>
                  <a:lnTo>
                    <a:pt x="350380" y="195935"/>
                  </a:lnTo>
                  <a:lnTo>
                    <a:pt x="350380" y="141478"/>
                  </a:lnTo>
                  <a:lnTo>
                    <a:pt x="313220" y="86271"/>
                  </a:lnTo>
                  <a:lnTo>
                    <a:pt x="276669" y="54432"/>
                  </a:lnTo>
                  <a:lnTo>
                    <a:pt x="232410" y="28016"/>
                  </a:lnTo>
                  <a:lnTo>
                    <a:pt x="180238" y="8521"/>
                  </a:lnTo>
                  <a:lnTo>
                    <a:pt x="128651" y="0"/>
                  </a:lnTo>
                  <a:lnTo>
                    <a:pt x="80225" y="2362"/>
                  </a:lnTo>
                  <a:lnTo>
                    <a:pt x="37528" y="15455"/>
                  </a:lnTo>
                  <a:lnTo>
                    <a:pt x="3136" y="39179"/>
                  </a:lnTo>
                  <a:lnTo>
                    <a:pt x="0" y="42278"/>
                  </a:lnTo>
                  <a:lnTo>
                    <a:pt x="1016" y="46545"/>
                  </a:lnTo>
                  <a:lnTo>
                    <a:pt x="10439" y="73494"/>
                  </a:lnTo>
                  <a:lnTo>
                    <a:pt x="17399" y="84378"/>
                  </a:lnTo>
                  <a:lnTo>
                    <a:pt x="25260" y="96685"/>
                  </a:lnTo>
                  <a:lnTo>
                    <a:pt x="71526" y="132410"/>
                  </a:lnTo>
                  <a:lnTo>
                    <a:pt x="125285" y="151955"/>
                  </a:lnTo>
                  <a:lnTo>
                    <a:pt x="183299" y="164947"/>
                  </a:lnTo>
                  <a:lnTo>
                    <a:pt x="192925" y="166903"/>
                  </a:lnTo>
                  <a:lnTo>
                    <a:pt x="202590" y="168910"/>
                  </a:lnTo>
                  <a:lnTo>
                    <a:pt x="270268" y="188048"/>
                  </a:lnTo>
                  <a:lnTo>
                    <a:pt x="306666" y="205511"/>
                  </a:lnTo>
                  <a:lnTo>
                    <a:pt x="348297" y="237655"/>
                  </a:lnTo>
                  <a:lnTo>
                    <a:pt x="350380" y="239877"/>
                  </a:lnTo>
                  <a:lnTo>
                    <a:pt x="357581" y="247561"/>
                  </a:lnTo>
                  <a:lnTo>
                    <a:pt x="361543" y="234594"/>
                  </a:lnTo>
                  <a:lnTo>
                    <a:pt x="366217" y="197700"/>
                  </a:lnTo>
                  <a:close/>
                </a:path>
              </a:pathLst>
            </a:custGeom>
            <a:solidFill>
              <a:srgbClr val="584A4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1" name="object 111" descr="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1690428" y="7766183"/>
              <a:ext cx="189645" cy="244707"/>
            </a:xfrm>
            <a:prstGeom prst="rect">
              <a:avLst/>
            </a:prstGeom>
          </p:spPr>
        </p:pic>
        <p:sp>
          <p:nvSpPr>
            <p:cNvPr id="112" name="object 112" descr=""/>
            <p:cNvSpPr/>
            <p:nvPr/>
          </p:nvSpPr>
          <p:spPr>
            <a:xfrm>
              <a:off x="1549641" y="8122716"/>
              <a:ext cx="382905" cy="259715"/>
            </a:xfrm>
            <a:custGeom>
              <a:avLst/>
              <a:gdLst/>
              <a:ahLst/>
              <a:cxnLst/>
              <a:rect l="l" t="t" r="r" b="b"/>
              <a:pathLst>
                <a:path w="382905" h="259715">
                  <a:moveTo>
                    <a:pt x="336638" y="215087"/>
                  </a:moveTo>
                  <a:lnTo>
                    <a:pt x="283603" y="225806"/>
                  </a:lnTo>
                  <a:lnTo>
                    <a:pt x="233959" y="228409"/>
                  </a:lnTo>
                  <a:lnTo>
                    <a:pt x="197205" y="226999"/>
                  </a:lnTo>
                  <a:lnTo>
                    <a:pt x="182841" y="225615"/>
                  </a:lnTo>
                  <a:lnTo>
                    <a:pt x="242277" y="235991"/>
                  </a:lnTo>
                  <a:lnTo>
                    <a:pt x="291211" y="231025"/>
                  </a:lnTo>
                  <a:lnTo>
                    <a:pt x="324408" y="220738"/>
                  </a:lnTo>
                  <a:lnTo>
                    <a:pt x="336638" y="215087"/>
                  </a:lnTo>
                  <a:close/>
                </a:path>
                <a:path w="382905" h="259715">
                  <a:moveTo>
                    <a:pt x="382676" y="193941"/>
                  </a:moveTo>
                  <a:lnTo>
                    <a:pt x="378498" y="189560"/>
                  </a:lnTo>
                  <a:lnTo>
                    <a:pt x="362648" y="179552"/>
                  </a:lnTo>
                  <a:lnTo>
                    <a:pt x="362648" y="196291"/>
                  </a:lnTo>
                  <a:lnTo>
                    <a:pt x="333425" y="223380"/>
                  </a:lnTo>
                  <a:lnTo>
                    <a:pt x="293484" y="239356"/>
                  </a:lnTo>
                  <a:lnTo>
                    <a:pt x="245948" y="243878"/>
                  </a:lnTo>
                  <a:lnTo>
                    <a:pt x="193941" y="236575"/>
                  </a:lnTo>
                  <a:lnTo>
                    <a:pt x="140601" y="217081"/>
                  </a:lnTo>
                  <a:lnTo>
                    <a:pt x="82054" y="178930"/>
                  </a:lnTo>
                  <a:lnTo>
                    <a:pt x="39116" y="130009"/>
                  </a:lnTo>
                  <a:lnTo>
                    <a:pt x="21564" y="93154"/>
                  </a:lnTo>
                  <a:lnTo>
                    <a:pt x="15595" y="57061"/>
                  </a:lnTo>
                  <a:lnTo>
                    <a:pt x="35369" y="84302"/>
                  </a:lnTo>
                  <a:lnTo>
                    <a:pt x="67056" y="110121"/>
                  </a:lnTo>
                  <a:lnTo>
                    <a:pt x="113474" y="130822"/>
                  </a:lnTo>
                  <a:lnTo>
                    <a:pt x="177444" y="142760"/>
                  </a:lnTo>
                  <a:lnTo>
                    <a:pt x="197319" y="144957"/>
                  </a:lnTo>
                  <a:lnTo>
                    <a:pt x="222097" y="148704"/>
                  </a:lnTo>
                  <a:lnTo>
                    <a:pt x="279374" y="161010"/>
                  </a:lnTo>
                  <a:lnTo>
                    <a:pt x="330022" y="177761"/>
                  </a:lnTo>
                  <a:lnTo>
                    <a:pt x="362648" y="196291"/>
                  </a:lnTo>
                  <a:lnTo>
                    <a:pt x="362648" y="179552"/>
                  </a:lnTo>
                  <a:lnTo>
                    <a:pt x="283718" y="145910"/>
                  </a:lnTo>
                  <a:lnTo>
                    <a:pt x="225844" y="133400"/>
                  </a:lnTo>
                  <a:lnTo>
                    <a:pt x="178777" y="127114"/>
                  </a:lnTo>
                  <a:lnTo>
                    <a:pt x="106438" y="111810"/>
                  </a:lnTo>
                  <a:lnTo>
                    <a:pt x="59397" y="85267"/>
                  </a:lnTo>
                  <a:lnTo>
                    <a:pt x="32194" y="54279"/>
                  </a:lnTo>
                  <a:lnTo>
                    <a:pt x="19418" y="25628"/>
                  </a:lnTo>
                  <a:lnTo>
                    <a:pt x="11925" y="0"/>
                  </a:lnTo>
                  <a:lnTo>
                    <a:pt x="4343" y="25565"/>
                  </a:lnTo>
                  <a:lnTo>
                    <a:pt x="0" y="62331"/>
                  </a:lnTo>
                  <a:lnTo>
                    <a:pt x="7404" y="100317"/>
                  </a:lnTo>
                  <a:lnTo>
                    <a:pt x="15595" y="117271"/>
                  </a:lnTo>
                  <a:lnTo>
                    <a:pt x="25527" y="137845"/>
                  </a:lnTo>
                  <a:lnTo>
                    <a:pt x="53314" y="173291"/>
                  </a:lnTo>
                  <a:lnTo>
                    <a:pt x="89738" y="204978"/>
                  </a:lnTo>
                  <a:lnTo>
                    <a:pt x="133743" y="231241"/>
                  </a:lnTo>
                  <a:lnTo>
                    <a:pt x="169837" y="245948"/>
                  </a:lnTo>
                  <a:lnTo>
                    <a:pt x="242760" y="259486"/>
                  </a:lnTo>
                  <a:lnTo>
                    <a:pt x="277812" y="258025"/>
                  </a:lnTo>
                  <a:lnTo>
                    <a:pt x="338797" y="238429"/>
                  </a:lnTo>
                  <a:lnTo>
                    <a:pt x="379577" y="199123"/>
                  </a:lnTo>
                  <a:lnTo>
                    <a:pt x="382676" y="193941"/>
                  </a:lnTo>
                  <a:close/>
                </a:path>
              </a:pathLst>
            </a:custGeom>
            <a:solidFill>
              <a:srgbClr val="584A4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3" name="object 113" descr="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1643232" y="7775392"/>
              <a:ext cx="203665" cy="251330"/>
            </a:xfrm>
            <a:prstGeom prst="rect">
              <a:avLst/>
            </a:prstGeom>
          </p:spPr>
        </p:pic>
      </p:grpSp>
      <p:grpSp>
        <p:nvGrpSpPr>
          <p:cNvPr id="114" name="object 114" descr=""/>
          <p:cNvGrpSpPr/>
          <p:nvPr/>
        </p:nvGrpSpPr>
        <p:grpSpPr>
          <a:xfrm>
            <a:off x="2281437" y="8938690"/>
            <a:ext cx="236854" cy="260985"/>
            <a:chOff x="2281437" y="8938690"/>
            <a:chExt cx="236854" cy="260985"/>
          </a:xfrm>
        </p:grpSpPr>
        <p:pic>
          <p:nvPicPr>
            <p:cNvPr id="115" name="object 115" descr="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2328640" y="8938690"/>
              <a:ext cx="189636" cy="244709"/>
            </a:xfrm>
            <a:prstGeom prst="rect">
              <a:avLst/>
            </a:prstGeom>
          </p:spPr>
        </p:pic>
        <p:pic>
          <p:nvPicPr>
            <p:cNvPr id="116" name="object 116" descr="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2281437" y="8947940"/>
              <a:ext cx="203675" cy="251325"/>
            </a:xfrm>
            <a:prstGeom prst="rect">
              <a:avLst/>
            </a:prstGeom>
          </p:spPr>
        </p:pic>
      </p:grpSp>
      <p:grpSp>
        <p:nvGrpSpPr>
          <p:cNvPr id="117" name="object 117" descr=""/>
          <p:cNvGrpSpPr/>
          <p:nvPr/>
        </p:nvGrpSpPr>
        <p:grpSpPr>
          <a:xfrm>
            <a:off x="1815513" y="7458143"/>
            <a:ext cx="306070" cy="247650"/>
            <a:chOff x="1815513" y="7458143"/>
            <a:chExt cx="306070" cy="247650"/>
          </a:xfrm>
        </p:grpSpPr>
        <p:sp>
          <p:nvSpPr>
            <p:cNvPr id="118" name="object 118" descr=""/>
            <p:cNvSpPr/>
            <p:nvPr/>
          </p:nvSpPr>
          <p:spPr>
            <a:xfrm>
              <a:off x="1815513" y="7458143"/>
              <a:ext cx="297815" cy="182880"/>
            </a:xfrm>
            <a:custGeom>
              <a:avLst/>
              <a:gdLst/>
              <a:ahLst/>
              <a:cxnLst/>
              <a:rect l="l" t="t" r="r" b="b"/>
              <a:pathLst>
                <a:path w="297814" h="182879">
                  <a:moveTo>
                    <a:pt x="0" y="168861"/>
                  </a:moveTo>
                  <a:lnTo>
                    <a:pt x="3918" y="128145"/>
                  </a:lnTo>
                  <a:lnTo>
                    <a:pt x="23797" y="87988"/>
                  </a:lnTo>
                  <a:lnTo>
                    <a:pt x="57396" y="51597"/>
                  </a:lnTo>
                  <a:lnTo>
                    <a:pt x="102469" y="22179"/>
                  </a:lnTo>
                  <a:lnTo>
                    <a:pt x="158542" y="2921"/>
                  </a:lnTo>
                  <a:lnTo>
                    <a:pt x="210410" y="94"/>
                  </a:lnTo>
                  <a:lnTo>
                    <a:pt x="212151" y="0"/>
                  </a:lnTo>
                  <a:lnTo>
                    <a:pt x="258162" y="12900"/>
                  </a:lnTo>
                  <a:lnTo>
                    <a:pt x="291440" y="41108"/>
                  </a:lnTo>
                  <a:lnTo>
                    <a:pt x="297521" y="49758"/>
                  </a:lnTo>
                  <a:lnTo>
                    <a:pt x="287007" y="50758"/>
                  </a:lnTo>
                  <a:lnTo>
                    <a:pt x="274767" y="52861"/>
                  </a:lnTo>
                  <a:lnTo>
                    <a:pt x="274767" y="40107"/>
                  </a:lnTo>
                  <a:lnTo>
                    <a:pt x="262278" y="29567"/>
                  </a:lnTo>
                  <a:lnTo>
                    <a:pt x="210410" y="12195"/>
                  </a:lnTo>
                  <a:lnTo>
                    <a:pt x="185421" y="11789"/>
                  </a:lnTo>
                  <a:lnTo>
                    <a:pt x="159592" y="15231"/>
                  </a:lnTo>
                  <a:lnTo>
                    <a:pt x="107921" y="33183"/>
                  </a:lnTo>
                  <a:lnTo>
                    <a:pt x="65857" y="60451"/>
                  </a:lnTo>
                  <a:lnTo>
                    <a:pt x="33855" y="95088"/>
                  </a:lnTo>
                  <a:lnTo>
                    <a:pt x="16287" y="129903"/>
                  </a:lnTo>
                  <a:lnTo>
                    <a:pt x="11827" y="163996"/>
                  </a:lnTo>
                  <a:lnTo>
                    <a:pt x="11827" y="176481"/>
                  </a:lnTo>
                  <a:lnTo>
                    <a:pt x="3918" y="173848"/>
                  </a:lnTo>
                  <a:lnTo>
                    <a:pt x="3550" y="173725"/>
                  </a:lnTo>
                  <a:lnTo>
                    <a:pt x="411" y="172274"/>
                  </a:lnTo>
                  <a:lnTo>
                    <a:pt x="0" y="168861"/>
                  </a:lnTo>
                  <a:close/>
                </a:path>
                <a:path w="297814" h="182879">
                  <a:moveTo>
                    <a:pt x="11827" y="176481"/>
                  </a:moveTo>
                  <a:lnTo>
                    <a:pt x="11827" y="163996"/>
                  </a:lnTo>
                  <a:lnTo>
                    <a:pt x="29615" y="169298"/>
                  </a:lnTo>
                  <a:lnTo>
                    <a:pt x="46024" y="170333"/>
                  </a:lnTo>
                  <a:lnTo>
                    <a:pt x="84815" y="160132"/>
                  </a:lnTo>
                  <a:lnTo>
                    <a:pt x="120818" y="137283"/>
                  </a:lnTo>
                  <a:lnTo>
                    <a:pt x="155468" y="108564"/>
                  </a:lnTo>
                  <a:lnTo>
                    <a:pt x="161321" y="103491"/>
                  </a:lnTo>
                  <a:lnTo>
                    <a:pt x="167230" y="98430"/>
                  </a:lnTo>
                  <a:lnTo>
                    <a:pt x="207220" y="68149"/>
                  </a:lnTo>
                  <a:lnTo>
                    <a:pt x="255417" y="44999"/>
                  </a:lnTo>
                  <a:lnTo>
                    <a:pt x="274767" y="40107"/>
                  </a:lnTo>
                  <a:lnTo>
                    <a:pt x="274767" y="52861"/>
                  </a:lnTo>
                  <a:lnTo>
                    <a:pt x="270248" y="53638"/>
                  </a:lnTo>
                  <a:lnTo>
                    <a:pt x="247338" y="61098"/>
                  </a:lnTo>
                  <a:lnTo>
                    <a:pt x="186794" y="98050"/>
                  </a:lnTo>
                  <a:lnTo>
                    <a:pt x="145841" y="132881"/>
                  </a:lnTo>
                  <a:lnTo>
                    <a:pt x="127809" y="147365"/>
                  </a:lnTo>
                  <a:lnTo>
                    <a:pt x="109272" y="160411"/>
                  </a:lnTo>
                  <a:lnTo>
                    <a:pt x="90131" y="171175"/>
                  </a:lnTo>
                  <a:lnTo>
                    <a:pt x="67795" y="179493"/>
                  </a:lnTo>
                  <a:lnTo>
                    <a:pt x="46024" y="182682"/>
                  </a:lnTo>
                  <a:lnTo>
                    <a:pt x="24661" y="180755"/>
                  </a:lnTo>
                  <a:lnTo>
                    <a:pt x="11827" y="176481"/>
                  </a:lnTo>
                  <a:close/>
                </a:path>
              </a:pathLst>
            </a:custGeom>
            <a:solidFill>
              <a:srgbClr val="584A4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9" name="object 119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835207" y="7505940"/>
              <a:ext cx="74301" cy="108569"/>
            </a:xfrm>
            <a:prstGeom prst="rect">
              <a:avLst/>
            </a:prstGeom>
          </p:spPr>
        </p:pic>
        <p:sp>
          <p:nvSpPr>
            <p:cNvPr id="120" name="object 120" descr=""/>
            <p:cNvSpPr/>
            <p:nvPr/>
          </p:nvSpPr>
          <p:spPr>
            <a:xfrm>
              <a:off x="1818220" y="7512315"/>
              <a:ext cx="303530" cy="193675"/>
            </a:xfrm>
            <a:custGeom>
              <a:avLst/>
              <a:gdLst/>
              <a:ahLst/>
              <a:cxnLst/>
              <a:rect l="l" t="t" r="r" b="b"/>
              <a:pathLst>
                <a:path w="303530" h="193675">
                  <a:moveTo>
                    <a:pt x="0" y="136089"/>
                  </a:moveTo>
                  <a:lnTo>
                    <a:pt x="19340" y="143719"/>
                  </a:lnTo>
                  <a:lnTo>
                    <a:pt x="43117" y="149494"/>
                  </a:lnTo>
                  <a:lnTo>
                    <a:pt x="75201" y="147505"/>
                  </a:lnTo>
                  <a:lnTo>
                    <a:pt x="114004" y="131157"/>
                  </a:lnTo>
                  <a:lnTo>
                    <a:pt x="157940" y="93858"/>
                  </a:lnTo>
                  <a:lnTo>
                    <a:pt x="184262" y="67836"/>
                  </a:lnTo>
                  <a:lnTo>
                    <a:pt x="219583" y="38121"/>
                  </a:lnTo>
                  <a:lnTo>
                    <a:pt x="257525" y="12938"/>
                  </a:lnTo>
                  <a:lnTo>
                    <a:pt x="291714" y="510"/>
                  </a:lnTo>
                  <a:lnTo>
                    <a:pt x="296383" y="0"/>
                  </a:lnTo>
                  <a:lnTo>
                    <a:pt x="298089" y="4374"/>
                  </a:lnTo>
                  <a:lnTo>
                    <a:pt x="303258" y="25670"/>
                  </a:lnTo>
                  <a:lnTo>
                    <a:pt x="302895" y="48284"/>
                  </a:lnTo>
                  <a:lnTo>
                    <a:pt x="297074" y="71653"/>
                  </a:lnTo>
                  <a:lnTo>
                    <a:pt x="289829" y="86886"/>
                  </a:lnTo>
                  <a:lnTo>
                    <a:pt x="289829" y="52445"/>
                  </a:lnTo>
                  <a:lnTo>
                    <a:pt x="288301" y="13514"/>
                  </a:lnTo>
                  <a:lnTo>
                    <a:pt x="244921" y="34930"/>
                  </a:lnTo>
                  <a:lnTo>
                    <a:pt x="208528" y="62776"/>
                  </a:lnTo>
                  <a:lnTo>
                    <a:pt x="177784" y="90943"/>
                  </a:lnTo>
                  <a:lnTo>
                    <a:pt x="166943" y="102135"/>
                  </a:lnTo>
                  <a:lnTo>
                    <a:pt x="129083" y="135888"/>
                  </a:lnTo>
                  <a:lnTo>
                    <a:pt x="94179" y="154640"/>
                  </a:lnTo>
                  <a:lnTo>
                    <a:pt x="63154" y="161865"/>
                  </a:lnTo>
                  <a:lnTo>
                    <a:pt x="36935" y="161039"/>
                  </a:lnTo>
                  <a:lnTo>
                    <a:pt x="36935" y="173632"/>
                  </a:lnTo>
                  <a:lnTo>
                    <a:pt x="12141" y="152958"/>
                  </a:lnTo>
                  <a:lnTo>
                    <a:pt x="0" y="136089"/>
                  </a:lnTo>
                  <a:close/>
                </a:path>
                <a:path w="303530" h="193675">
                  <a:moveTo>
                    <a:pt x="36935" y="173632"/>
                  </a:moveTo>
                  <a:lnTo>
                    <a:pt x="36935" y="161039"/>
                  </a:lnTo>
                  <a:lnTo>
                    <a:pt x="48636" y="168613"/>
                  </a:lnTo>
                  <a:lnTo>
                    <a:pt x="62008" y="174571"/>
                  </a:lnTo>
                  <a:lnTo>
                    <a:pt x="76887" y="178833"/>
                  </a:lnTo>
                  <a:lnTo>
                    <a:pt x="93112" y="181321"/>
                  </a:lnTo>
                  <a:lnTo>
                    <a:pt x="114004" y="181608"/>
                  </a:lnTo>
                  <a:lnTo>
                    <a:pt x="118021" y="181663"/>
                  </a:lnTo>
                  <a:lnTo>
                    <a:pt x="143756" y="178190"/>
                  </a:lnTo>
                  <a:lnTo>
                    <a:pt x="195208" y="160333"/>
                  </a:lnTo>
                  <a:lnTo>
                    <a:pt x="240805" y="129953"/>
                  </a:lnTo>
                  <a:lnTo>
                    <a:pt x="273171" y="92624"/>
                  </a:lnTo>
                  <a:lnTo>
                    <a:pt x="289829" y="52445"/>
                  </a:lnTo>
                  <a:lnTo>
                    <a:pt x="289829" y="86886"/>
                  </a:lnTo>
                  <a:lnTo>
                    <a:pt x="250246" y="137952"/>
                  </a:lnTo>
                  <a:lnTo>
                    <a:pt x="200661" y="171278"/>
                  </a:lnTo>
                  <a:lnTo>
                    <a:pt x="144899" y="190449"/>
                  </a:lnTo>
                  <a:lnTo>
                    <a:pt x="94179" y="193301"/>
                  </a:lnTo>
                  <a:lnTo>
                    <a:pt x="93112" y="193361"/>
                  </a:lnTo>
                  <a:lnTo>
                    <a:pt x="91477" y="193453"/>
                  </a:lnTo>
                  <a:lnTo>
                    <a:pt x="45517" y="180789"/>
                  </a:lnTo>
                  <a:lnTo>
                    <a:pt x="36935" y="173632"/>
                  </a:lnTo>
                  <a:close/>
                </a:path>
              </a:pathLst>
            </a:custGeom>
            <a:solidFill>
              <a:srgbClr val="584A4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1" name="object 121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038831" y="7550780"/>
              <a:ext cx="66867" cy="99879"/>
            </a:xfrm>
            <a:prstGeom prst="rect">
              <a:avLst/>
            </a:prstGeom>
          </p:spPr>
        </p:pic>
      </p:grpSp>
      <p:grpSp>
        <p:nvGrpSpPr>
          <p:cNvPr id="122" name="object 122" descr=""/>
          <p:cNvGrpSpPr/>
          <p:nvPr/>
        </p:nvGrpSpPr>
        <p:grpSpPr>
          <a:xfrm>
            <a:off x="1593294" y="7038747"/>
            <a:ext cx="450215" cy="366395"/>
            <a:chOff x="1593294" y="7038747"/>
            <a:chExt cx="450215" cy="366395"/>
          </a:xfrm>
        </p:grpSpPr>
        <p:sp>
          <p:nvSpPr>
            <p:cNvPr id="123" name="object 123" descr=""/>
            <p:cNvSpPr/>
            <p:nvPr/>
          </p:nvSpPr>
          <p:spPr>
            <a:xfrm>
              <a:off x="1593294" y="7038747"/>
              <a:ext cx="437515" cy="271145"/>
            </a:xfrm>
            <a:custGeom>
              <a:avLst/>
              <a:gdLst/>
              <a:ahLst/>
              <a:cxnLst/>
              <a:rect l="l" t="t" r="r" b="b"/>
              <a:pathLst>
                <a:path w="437514" h="271145">
                  <a:moveTo>
                    <a:pt x="0" y="250918"/>
                  </a:moveTo>
                  <a:lnTo>
                    <a:pt x="809" y="211053"/>
                  </a:lnTo>
                  <a:lnTo>
                    <a:pt x="12555" y="170780"/>
                  </a:lnTo>
                  <a:lnTo>
                    <a:pt x="34269" y="131509"/>
                  </a:lnTo>
                  <a:lnTo>
                    <a:pt x="64982" y="94648"/>
                  </a:lnTo>
                  <a:lnTo>
                    <a:pt x="103724" y="61608"/>
                  </a:lnTo>
                  <a:lnTo>
                    <a:pt x="149525" y="33799"/>
                  </a:lnTo>
                  <a:lnTo>
                    <a:pt x="204492" y="11780"/>
                  </a:lnTo>
                  <a:lnTo>
                    <a:pt x="259035" y="584"/>
                  </a:lnTo>
                  <a:lnTo>
                    <a:pt x="304322" y="74"/>
                  </a:lnTo>
                  <a:lnTo>
                    <a:pt x="310913" y="0"/>
                  </a:lnTo>
                  <a:lnTo>
                    <a:pt x="357883" y="9816"/>
                  </a:lnTo>
                  <a:lnTo>
                    <a:pt x="397705" y="29823"/>
                  </a:lnTo>
                  <a:lnTo>
                    <a:pt x="428137" y="59808"/>
                  </a:lnTo>
                  <a:lnTo>
                    <a:pt x="437199" y="72460"/>
                  </a:lnTo>
                  <a:lnTo>
                    <a:pt x="421723" y="74010"/>
                  </a:lnTo>
                  <a:lnTo>
                    <a:pt x="403579" y="77262"/>
                  </a:lnTo>
                  <a:lnTo>
                    <a:pt x="403579" y="58455"/>
                  </a:lnTo>
                  <a:lnTo>
                    <a:pt x="385074" y="43073"/>
                  </a:lnTo>
                  <a:lnTo>
                    <a:pt x="337119" y="22599"/>
                  </a:lnTo>
                  <a:lnTo>
                    <a:pt x="274532" y="17615"/>
                  </a:lnTo>
                  <a:lnTo>
                    <a:pt x="271655" y="17588"/>
                  </a:lnTo>
                  <a:lnTo>
                    <a:pt x="233627" y="22934"/>
                  </a:lnTo>
                  <a:lnTo>
                    <a:pt x="195323" y="33771"/>
                  </a:lnTo>
                  <a:lnTo>
                    <a:pt x="157665" y="49903"/>
                  </a:lnTo>
                  <a:lnTo>
                    <a:pt x="95942" y="90518"/>
                  </a:lnTo>
                  <a:lnTo>
                    <a:pt x="49135" y="141858"/>
                  </a:lnTo>
                  <a:lnTo>
                    <a:pt x="23606" y="193338"/>
                  </a:lnTo>
                  <a:lnTo>
                    <a:pt x="17378" y="243582"/>
                  </a:lnTo>
                  <a:lnTo>
                    <a:pt x="17378" y="261991"/>
                  </a:lnTo>
                  <a:lnTo>
                    <a:pt x="5276" y="258058"/>
                  </a:lnTo>
                  <a:lnTo>
                    <a:pt x="809" y="256013"/>
                  </a:lnTo>
                  <a:lnTo>
                    <a:pt x="647" y="255939"/>
                  </a:lnTo>
                  <a:lnTo>
                    <a:pt x="0" y="250918"/>
                  </a:lnTo>
                  <a:close/>
                </a:path>
                <a:path w="437514" h="271145">
                  <a:moveTo>
                    <a:pt x="17378" y="261991"/>
                  </a:moveTo>
                  <a:lnTo>
                    <a:pt x="17378" y="243582"/>
                  </a:lnTo>
                  <a:lnTo>
                    <a:pt x="43633" y="251239"/>
                  </a:lnTo>
                  <a:lnTo>
                    <a:pt x="67948" y="252613"/>
                  </a:lnTo>
                  <a:lnTo>
                    <a:pt x="124888" y="237207"/>
                  </a:lnTo>
                  <a:lnTo>
                    <a:pt x="177712" y="203180"/>
                  </a:lnTo>
                  <a:lnTo>
                    <a:pt x="245698" y="145472"/>
                  </a:lnTo>
                  <a:lnTo>
                    <a:pt x="254382" y="138042"/>
                  </a:lnTo>
                  <a:lnTo>
                    <a:pt x="304322" y="100440"/>
                  </a:lnTo>
                  <a:lnTo>
                    <a:pt x="341855" y="79333"/>
                  </a:lnTo>
                  <a:lnTo>
                    <a:pt x="403579" y="58455"/>
                  </a:lnTo>
                  <a:lnTo>
                    <a:pt x="403579" y="77262"/>
                  </a:lnTo>
                  <a:lnTo>
                    <a:pt x="397705" y="78315"/>
                  </a:lnTo>
                  <a:lnTo>
                    <a:pt x="397050" y="78433"/>
                  </a:lnTo>
                  <a:lnTo>
                    <a:pt x="363361" y="89667"/>
                  </a:lnTo>
                  <a:lnTo>
                    <a:pt x="322055" y="110751"/>
                  </a:lnTo>
                  <a:lnTo>
                    <a:pt x="274532" y="144722"/>
                  </a:lnTo>
                  <a:lnTo>
                    <a:pt x="214521" y="196441"/>
                  </a:lnTo>
                  <a:lnTo>
                    <a:pt x="188088" y="217974"/>
                  </a:lnTo>
                  <a:lnTo>
                    <a:pt x="160905" y="237389"/>
                  </a:lnTo>
                  <a:lnTo>
                    <a:pt x="132813" y="253428"/>
                  </a:lnTo>
                  <a:lnTo>
                    <a:pt x="99995" y="265883"/>
                  </a:lnTo>
                  <a:lnTo>
                    <a:pt x="67948" y="270800"/>
                  </a:lnTo>
                  <a:lnTo>
                    <a:pt x="36449" y="268188"/>
                  </a:lnTo>
                  <a:lnTo>
                    <a:pt x="17378" y="261991"/>
                  </a:lnTo>
                  <a:close/>
                </a:path>
              </a:pathLst>
            </a:custGeom>
            <a:solidFill>
              <a:srgbClr val="584A4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4" name="object 124" descr="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1622168" y="7110344"/>
              <a:ext cx="108431" cy="160647"/>
            </a:xfrm>
            <a:prstGeom prst="rect">
              <a:avLst/>
            </a:prstGeom>
          </p:spPr>
        </p:pic>
        <p:sp>
          <p:nvSpPr>
            <p:cNvPr id="125" name="object 125" descr=""/>
            <p:cNvSpPr/>
            <p:nvPr/>
          </p:nvSpPr>
          <p:spPr>
            <a:xfrm>
              <a:off x="1597492" y="7117739"/>
              <a:ext cx="445770" cy="287655"/>
            </a:xfrm>
            <a:custGeom>
              <a:avLst/>
              <a:gdLst/>
              <a:ahLst/>
              <a:cxnLst/>
              <a:rect l="l" t="t" r="r" b="b"/>
              <a:pathLst>
                <a:path w="445769" h="287654">
                  <a:moveTo>
                    <a:pt x="0" y="203408"/>
                  </a:moveTo>
                  <a:lnTo>
                    <a:pt x="28579" y="214412"/>
                  </a:lnTo>
                  <a:lnTo>
                    <a:pt x="55597" y="221663"/>
                  </a:lnTo>
                  <a:lnTo>
                    <a:pt x="84965" y="222585"/>
                  </a:lnTo>
                  <a:lnTo>
                    <a:pt x="88450" y="222694"/>
                  </a:lnTo>
                  <a:lnTo>
                    <a:pt x="132682" y="212758"/>
                  </a:lnTo>
                  <a:lnTo>
                    <a:pt x="180284" y="186682"/>
                  </a:lnTo>
                  <a:lnTo>
                    <a:pt x="232281" y="139580"/>
                  </a:lnTo>
                  <a:lnTo>
                    <a:pt x="261752" y="109548"/>
                  </a:lnTo>
                  <a:lnTo>
                    <a:pt x="300875" y="74407"/>
                  </a:lnTo>
                  <a:lnTo>
                    <a:pt x="344884" y="40398"/>
                  </a:lnTo>
                  <a:lnTo>
                    <a:pt x="389011" y="13764"/>
                  </a:lnTo>
                  <a:lnTo>
                    <a:pt x="428495" y="744"/>
                  </a:lnTo>
                  <a:lnTo>
                    <a:pt x="435356" y="0"/>
                  </a:lnTo>
                  <a:lnTo>
                    <a:pt x="437905" y="6414"/>
                  </a:lnTo>
                  <a:lnTo>
                    <a:pt x="445732" y="37735"/>
                  </a:lnTo>
                  <a:lnTo>
                    <a:pt x="445420" y="71045"/>
                  </a:lnTo>
                  <a:lnTo>
                    <a:pt x="437081" y="105533"/>
                  </a:lnTo>
                  <a:lnTo>
                    <a:pt x="428495" y="123935"/>
                  </a:lnTo>
                  <a:lnTo>
                    <a:pt x="428495" y="57652"/>
                  </a:lnTo>
                  <a:lnTo>
                    <a:pt x="423586" y="19928"/>
                  </a:lnTo>
                  <a:lnTo>
                    <a:pt x="383920" y="36807"/>
                  </a:lnTo>
                  <a:lnTo>
                    <a:pt x="333338" y="71339"/>
                  </a:lnTo>
                  <a:lnTo>
                    <a:pt x="282179" y="115101"/>
                  </a:lnTo>
                  <a:lnTo>
                    <a:pt x="245658" y="151742"/>
                  </a:lnTo>
                  <a:lnTo>
                    <a:pt x="201001" y="193762"/>
                  </a:lnTo>
                  <a:lnTo>
                    <a:pt x="158857" y="220951"/>
                  </a:lnTo>
                  <a:lnTo>
                    <a:pt x="119940" y="235936"/>
                  </a:lnTo>
                  <a:lnTo>
                    <a:pt x="84965" y="241347"/>
                  </a:lnTo>
                  <a:lnTo>
                    <a:pt x="55597" y="239861"/>
                  </a:lnTo>
                  <a:lnTo>
                    <a:pt x="54647" y="239813"/>
                  </a:lnTo>
                  <a:lnTo>
                    <a:pt x="54647" y="260725"/>
                  </a:lnTo>
                  <a:lnTo>
                    <a:pt x="48602" y="257739"/>
                  </a:lnTo>
                  <a:lnTo>
                    <a:pt x="18045" y="228162"/>
                  </a:lnTo>
                  <a:lnTo>
                    <a:pt x="0" y="203408"/>
                  </a:lnTo>
                  <a:close/>
                </a:path>
                <a:path w="445769" h="287654">
                  <a:moveTo>
                    <a:pt x="54647" y="260725"/>
                  </a:moveTo>
                  <a:lnTo>
                    <a:pt x="54647" y="239813"/>
                  </a:lnTo>
                  <a:lnTo>
                    <a:pt x="71967" y="250861"/>
                  </a:lnTo>
                  <a:lnTo>
                    <a:pt x="91732" y="259507"/>
                  </a:lnTo>
                  <a:lnTo>
                    <a:pt x="113706" y="265637"/>
                  </a:lnTo>
                  <a:lnTo>
                    <a:pt x="137658" y="269138"/>
                  </a:lnTo>
                  <a:lnTo>
                    <a:pt x="158857" y="269293"/>
                  </a:lnTo>
                  <a:lnTo>
                    <a:pt x="174352" y="269407"/>
                  </a:lnTo>
                  <a:lnTo>
                    <a:pt x="212234" y="264028"/>
                  </a:lnTo>
                  <a:lnTo>
                    <a:pt x="250381" y="253205"/>
                  </a:lnTo>
                  <a:lnTo>
                    <a:pt x="287870" y="237145"/>
                  </a:lnTo>
                  <a:lnTo>
                    <a:pt x="333338" y="209146"/>
                  </a:lnTo>
                  <a:lnTo>
                    <a:pt x="372874" y="174370"/>
                  </a:lnTo>
                  <a:lnTo>
                    <a:pt x="402069" y="136672"/>
                  </a:lnTo>
                  <a:lnTo>
                    <a:pt x="420966" y="97167"/>
                  </a:lnTo>
                  <a:lnTo>
                    <a:pt x="428495" y="57652"/>
                  </a:lnTo>
                  <a:lnTo>
                    <a:pt x="428495" y="123935"/>
                  </a:lnTo>
                  <a:lnTo>
                    <a:pt x="397733" y="173403"/>
                  </a:lnTo>
                  <a:lnTo>
                    <a:pt x="368728" y="203682"/>
                  </a:lnTo>
                  <a:lnTo>
                    <a:pt x="334567" y="230533"/>
                  </a:lnTo>
                  <a:lnTo>
                    <a:pt x="296010" y="253269"/>
                  </a:lnTo>
                  <a:lnTo>
                    <a:pt x="241368" y="275149"/>
                  </a:lnTo>
                  <a:lnTo>
                    <a:pt x="187069" y="286334"/>
                  </a:lnTo>
                  <a:lnTo>
                    <a:pt x="137658" y="286996"/>
                  </a:lnTo>
                  <a:lnTo>
                    <a:pt x="135351" y="287027"/>
                  </a:lnTo>
                  <a:lnTo>
                    <a:pt x="88450" y="277427"/>
                  </a:lnTo>
                  <a:lnTo>
                    <a:pt x="54647" y="260725"/>
                  </a:lnTo>
                  <a:close/>
                </a:path>
              </a:pathLst>
            </a:custGeom>
            <a:solidFill>
              <a:srgbClr val="584A4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6" name="object 126" descr="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1922553" y="7174466"/>
              <a:ext cx="97526" cy="147779"/>
            </a:xfrm>
            <a:prstGeom prst="rect">
              <a:avLst/>
            </a:prstGeom>
          </p:spPr>
        </p:pic>
      </p:grpSp>
      <p:sp>
        <p:nvSpPr>
          <p:cNvPr id="127" name="object 127" descr=""/>
          <p:cNvSpPr/>
          <p:nvPr/>
        </p:nvSpPr>
        <p:spPr>
          <a:xfrm>
            <a:off x="2275090" y="7126337"/>
            <a:ext cx="330200" cy="232410"/>
          </a:xfrm>
          <a:custGeom>
            <a:avLst/>
            <a:gdLst/>
            <a:ahLst/>
            <a:cxnLst/>
            <a:rect l="l" t="t" r="r" b="b"/>
            <a:pathLst>
              <a:path w="330200" h="232409">
                <a:moveTo>
                  <a:pt x="157899" y="17411"/>
                </a:moveTo>
                <a:lnTo>
                  <a:pt x="142443" y="18707"/>
                </a:lnTo>
                <a:lnTo>
                  <a:pt x="106337" y="25057"/>
                </a:lnTo>
                <a:lnTo>
                  <a:pt x="64922" y="40144"/>
                </a:lnTo>
                <a:lnTo>
                  <a:pt x="33553" y="67665"/>
                </a:lnTo>
                <a:lnTo>
                  <a:pt x="41363" y="61810"/>
                </a:lnTo>
                <a:lnTo>
                  <a:pt x="64719" y="47853"/>
                </a:lnTo>
                <a:lnTo>
                  <a:pt x="103593" y="31242"/>
                </a:lnTo>
                <a:lnTo>
                  <a:pt x="157899" y="17411"/>
                </a:lnTo>
                <a:close/>
              </a:path>
              <a:path w="330200" h="232409">
                <a:moveTo>
                  <a:pt x="299161" y="166192"/>
                </a:moveTo>
                <a:lnTo>
                  <a:pt x="261975" y="187744"/>
                </a:lnTo>
                <a:lnTo>
                  <a:pt x="225259" y="202336"/>
                </a:lnTo>
                <a:lnTo>
                  <a:pt x="197231" y="210629"/>
                </a:lnTo>
                <a:lnTo>
                  <a:pt x="186067" y="213258"/>
                </a:lnTo>
                <a:lnTo>
                  <a:pt x="233451" y="205943"/>
                </a:lnTo>
                <a:lnTo>
                  <a:pt x="269024" y="189763"/>
                </a:lnTo>
                <a:lnTo>
                  <a:pt x="291401" y="173558"/>
                </a:lnTo>
                <a:lnTo>
                  <a:pt x="299161" y="166192"/>
                </a:lnTo>
                <a:close/>
              </a:path>
              <a:path w="330200" h="232409">
                <a:moveTo>
                  <a:pt x="328447" y="138582"/>
                </a:moveTo>
                <a:lnTo>
                  <a:pt x="324192" y="136359"/>
                </a:lnTo>
                <a:lnTo>
                  <a:pt x="313969" y="133883"/>
                </a:lnTo>
                <a:lnTo>
                  <a:pt x="313969" y="145465"/>
                </a:lnTo>
                <a:lnTo>
                  <a:pt x="293306" y="179374"/>
                </a:lnTo>
                <a:lnTo>
                  <a:pt x="256489" y="204101"/>
                </a:lnTo>
                <a:lnTo>
                  <a:pt x="207949" y="217538"/>
                </a:lnTo>
                <a:lnTo>
                  <a:pt x="152107" y="217614"/>
                </a:lnTo>
                <a:lnTo>
                  <a:pt x="124383" y="212293"/>
                </a:lnTo>
                <a:lnTo>
                  <a:pt x="74498" y="192176"/>
                </a:lnTo>
                <a:lnTo>
                  <a:pt x="41173" y="166573"/>
                </a:lnTo>
                <a:lnTo>
                  <a:pt x="17272" y="128892"/>
                </a:lnTo>
                <a:lnTo>
                  <a:pt x="39090" y="144399"/>
                </a:lnTo>
                <a:lnTo>
                  <a:pt x="69519" y="155778"/>
                </a:lnTo>
                <a:lnTo>
                  <a:pt x="109728" y="159550"/>
                </a:lnTo>
                <a:lnTo>
                  <a:pt x="160921" y="152234"/>
                </a:lnTo>
                <a:lnTo>
                  <a:pt x="176441" y="148844"/>
                </a:lnTo>
                <a:lnTo>
                  <a:pt x="196049" y="145364"/>
                </a:lnTo>
                <a:lnTo>
                  <a:pt x="218440" y="142278"/>
                </a:lnTo>
                <a:lnTo>
                  <a:pt x="242316" y="140030"/>
                </a:lnTo>
                <a:lnTo>
                  <a:pt x="265061" y="139166"/>
                </a:lnTo>
                <a:lnTo>
                  <a:pt x="265823" y="139192"/>
                </a:lnTo>
                <a:lnTo>
                  <a:pt x="284708" y="139788"/>
                </a:lnTo>
                <a:lnTo>
                  <a:pt x="301078" y="141897"/>
                </a:lnTo>
                <a:lnTo>
                  <a:pt x="313969" y="145465"/>
                </a:lnTo>
                <a:lnTo>
                  <a:pt x="313969" y="133883"/>
                </a:lnTo>
                <a:lnTo>
                  <a:pt x="288620" y="127736"/>
                </a:lnTo>
                <a:lnTo>
                  <a:pt x="265061" y="127609"/>
                </a:lnTo>
                <a:lnTo>
                  <a:pt x="241731" y="127596"/>
                </a:lnTo>
                <a:lnTo>
                  <a:pt x="194970" y="132892"/>
                </a:lnTo>
                <a:lnTo>
                  <a:pt x="157937" y="140131"/>
                </a:lnTo>
                <a:lnTo>
                  <a:pt x="99593" y="147015"/>
                </a:lnTo>
                <a:lnTo>
                  <a:pt x="57429" y="139001"/>
                </a:lnTo>
                <a:lnTo>
                  <a:pt x="29057" y="122580"/>
                </a:lnTo>
                <a:lnTo>
                  <a:pt x="12141" y="104228"/>
                </a:lnTo>
                <a:lnTo>
                  <a:pt x="0" y="86918"/>
                </a:lnTo>
                <a:lnTo>
                  <a:pt x="787" y="108038"/>
                </a:lnTo>
                <a:lnTo>
                  <a:pt x="13423" y="150507"/>
                </a:lnTo>
                <a:lnTo>
                  <a:pt x="45300" y="187198"/>
                </a:lnTo>
                <a:lnTo>
                  <a:pt x="92367" y="214782"/>
                </a:lnTo>
                <a:lnTo>
                  <a:pt x="150545" y="229971"/>
                </a:lnTo>
                <a:lnTo>
                  <a:pt x="152107" y="230060"/>
                </a:lnTo>
                <a:lnTo>
                  <a:pt x="181444" y="231851"/>
                </a:lnTo>
                <a:lnTo>
                  <a:pt x="239801" y="223494"/>
                </a:lnTo>
                <a:lnTo>
                  <a:pt x="288620" y="199796"/>
                </a:lnTo>
                <a:lnTo>
                  <a:pt x="313969" y="172707"/>
                </a:lnTo>
                <a:lnTo>
                  <a:pt x="319798" y="164236"/>
                </a:lnTo>
                <a:lnTo>
                  <a:pt x="327431" y="143243"/>
                </a:lnTo>
                <a:lnTo>
                  <a:pt x="328447" y="138582"/>
                </a:lnTo>
                <a:close/>
              </a:path>
              <a:path w="330200" h="232409">
                <a:moveTo>
                  <a:pt x="329628" y="133908"/>
                </a:moveTo>
                <a:lnTo>
                  <a:pt x="329311" y="123164"/>
                </a:lnTo>
                <a:lnTo>
                  <a:pt x="316979" y="80416"/>
                </a:lnTo>
                <a:lnTo>
                  <a:pt x="315734" y="78981"/>
                </a:lnTo>
                <a:lnTo>
                  <a:pt x="315734" y="112864"/>
                </a:lnTo>
                <a:lnTo>
                  <a:pt x="296545" y="106108"/>
                </a:lnTo>
                <a:lnTo>
                  <a:pt x="272262" y="100977"/>
                </a:lnTo>
                <a:lnTo>
                  <a:pt x="242557" y="98577"/>
                </a:lnTo>
                <a:lnTo>
                  <a:pt x="207137" y="100012"/>
                </a:lnTo>
                <a:lnTo>
                  <a:pt x="199364" y="100825"/>
                </a:lnTo>
                <a:lnTo>
                  <a:pt x="191516" y="101727"/>
                </a:lnTo>
                <a:lnTo>
                  <a:pt x="183654" y="102692"/>
                </a:lnTo>
                <a:lnTo>
                  <a:pt x="177393" y="103492"/>
                </a:lnTo>
                <a:lnTo>
                  <a:pt x="152984" y="106451"/>
                </a:lnTo>
                <a:lnTo>
                  <a:pt x="152044" y="106527"/>
                </a:lnTo>
                <a:lnTo>
                  <a:pt x="130429" y="108508"/>
                </a:lnTo>
                <a:lnTo>
                  <a:pt x="126860" y="108623"/>
                </a:lnTo>
                <a:lnTo>
                  <a:pt x="124675" y="108686"/>
                </a:lnTo>
                <a:lnTo>
                  <a:pt x="107962" y="109181"/>
                </a:lnTo>
                <a:lnTo>
                  <a:pt x="107327" y="109131"/>
                </a:lnTo>
                <a:lnTo>
                  <a:pt x="66509" y="103073"/>
                </a:lnTo>
                <a:lnTo>
                  <a:pt x="22593" y="69735"/>
                </a:lnTo>
                <a:lnTo>
                  <a:pt x="32499" y="55791"/>
                </a:lnTo>
                <a:lnTo>
                  <a:pt x="80149" y="23634"/>
                </a:lnTo>
                <a:lnTo>
                  <a:pt x="126860" y="12268"/>
                </a:lnTo>
                <a:lnTo>
                  <a:pt x="152044" y="11049"/>
                </a:lnTo>
                <a:lnTo>
                  <a:pt x="152984" y="11112"/>
                </a:lnTo>
                <a:lnTo>
                  <a:pt x="205816" y="18173"/>
                </a:lnTo>
                <a:lnTo>
                  <a:pt x="255866" y="38430"/>
                </a:lnTo>
                <a:lnTo>
                  <a:pt x="291490" y="66611"/>
                </a:lnTo>
                <a:lnTo>
                  <a:pt x="315734" y="112864"/>
                </a:lnTo>
                <a:lnTo>
                  <a:pt x="315734" y="78981"/>
                </a:lnTo>
                <a:lnTo>
                  <a:pt x="285191" y="43497"/>
                </a:lnTo>
                <a:lnTo>
                  <a:pt x="238023" y="15735"/>
                </a:lnTo>
                <a:lnTo>
                  <a:pt x="179552" y="431"/>
                </a:lnTo>
                <a:lnTo>
                  <a:pt x="175844" y="406"/>
                </a:lnTo>
                <a:lnTo>
                  <a:pt x="124675" y="0"/>
                </a:lnTo>
                <a:lnTo>
                  <a:pt x="75615" y="11950"/>
                </a:lnTo>
                <a:lnTo>
                  <a:pt x="36068" y="34836"/>
                </a:lnTo>
                <a:lnTo>
                  <a:pt x="9766" y="67221"/>
                </a:lnTo>
                <a:lnTo>
                  <a:pt x="8191" y="70332"/>
                </a:lnTo>
                <a:lnTo>
                  <a:pt x="10045" y="73304"/>
                </a:lnTo>
                <a:lnTo>
                  <a:pt x="41059" y="104902"/>
                </a:lnTo>
                <a:lnTo>
                  <a:pt x="84988" y="120002"/>
                </a:lnTo>
                <a:lnTo>
                  <a:pt x="107327" y="121653"/>
                </a:lnTo>
                <a:lnTo>
                  <a:pt x="107962" y="121640"/>
                </a:lnTo>
                <a:lnTo>
                  <a:pt x="130429" y="121031"/>
                </a:lnTo>
                <a:lnTo>
                  <a:pt x="153911" y="118922"/>
                </a:lnTo>
                <a:lnTo>
                  <a:pt x="177990" y="116001"/>
                </a:lnTo>
                <a:lnTo>
                  <a:pt x="185140" y="115100"/>
                </a:lnTo>
                <a:lnTo>
                  <a:pt x="192938" y="114134"/>
                </a:lnTo>
                <a:lnTo>
                  <a:pt x="200698" y="113220"/>
                </a:lnTo>
                <a:lnTo>
                  <a:pt x="208343" y="112407"/>
                </a:lnTo>
                <a:lnTo>
                  <a:pt x="248754" y="111328"/>
                </a:lnTo>
                <a:lnTo>
                  <a:pt x="280606" y="115227"/>
                </a:lnTo>
                <a:lnTo>
                  <a:pt x="304279" y="121818"/>
                </a:lnTo>
                <a:lnTo>
                  <a:pt x="315734" y="126885"/>
                </a:lnTo>
                <a:lnTo>
                  <a:pt x="320128" y="128828"/>
                </a:lnTo>
                <a:lnTo>
                  <a:pt x="329628" y="133908"/>
                </a:lnTo>
                <a:close/>
              </a:path>
            </a:pathLst>
          </a:custGeom>
          <a:solidFill>
            <a:srgbClr val="584A46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28" name="object 128" descr=""/>
          <p:cNvGrpSpPr/>
          <p:nvPr/>
        </p:nvGrpSpPr>
        <p:grpSpPr>
          <a:xfrm>
            <a:off x="2323317" y="6680978"/>
            <a:ext cx="417195" cy="351790"/>
            <a:chOff x="2323317" y="6680978"/>
            <a:chExt cx="417195" cy="351790"/>
          </a:xfrm>
        </p:grpSpPr>
        <p:sp>
          <p:nvSpPr>
            <p:cNvPr id="129" name="object 129" descr=""/>
            <p:cNvSpPr/>
            <p:nvPr/>
          </p:nvSpPr>
          <p:spPr>
            <a:xfrm>
              <a:off x="2323317" y="6680978"/>
              <a:ext cx="401955" cy="266065"/>
            </a:xfrm>
            <a:custGeom>
              <a:avLst/>
              <a:gdLst/>
              <a:ahLst/>
              <a:cxnLst/>
              <a:rect l="l" t="t" r="r" b="b"/>
              <a:pathLst>
                <a:path w="401955" h="266065">
                  <a:moveTo>
                    <a:pt x="0" y="205431"/>
                  </a:moveTo>
                  <a:lnTo>
                    <a:pt x="14345" y="159428"/>
                  </a:lnTo>
                  <a:lnTo>
                    <a:pt x="41747" y="114866"/>
                  </a:lnTo>
                  <a:lnTo>
                    <a:pt x="80751" y="74102"/>
                  </a:lnTo>
                  <a:lnTo>
                    <a:pt x="129901" y="39497"/>
                  </a:lnTo>
                  <a:lnTo>
                    <a:pt x="180395" y="16190"/>
                  </a:lnTo>
                  <a:lnTo>
                    <a:pt x="231021" y="3055"/>
                  </a:lnTo>
                  <a:lnTo>
                    <a:pt x="278339" y="83"/>
                  </a:lnTo>
                  <a:lnTo>
                    <a:pt x="279664" y="0"/>
                  </a:lnTo>
                  <a:lnTo>
                    <a:pt x="324209" y="6933"/>
                  </a:lnTo>
                  <a:lnTo>
                    <a:pt x="362541" y="23764"/>
                  </a:lnTo>
                  <a:lnTo>
                    <a:pt x="392546" y="50403"/>
                  </a:lnTo>
                  <a:lnTo>
                    <a:pt x="401648" y="61858"/>
                  </a:lnTo>
                  <a:lnTo>
                    <a:pt x="387211" y="64055"/>
                  </a:lnTo>
                  <a:lnTo>
                    <a:pt x="369440" y="68198"/>
                  </a:lnTo>
                  <a:lnTo>
                    <a:pt x="369440" y="50344"/>
                  </a:lnTo>
                  <a:lnTo>
                    <a:pt x="351329" y="36817"/>
                  </a:lnTo>
                  <a:lnTo>
                    <a:pt x="329832" y="26627"/>
                  </a:lnTo>
                  <a:lnTo>
                    <a:pt x="305341" y="19950"/>
                  </a:lnTo>
                  <a:lnTo>
                    <a:pt x="278339" y="16969"/>
                  </a:lnTo>
                  <a:lnTo>
                    <a:pt x="244898" y="18362"/>
                  </a:lnTo>
                  <a:lnTo>
                    <a:pt x="172849" y="37275"/>
                  </a:lnTo>
                  <a:lnTo>
                    <a:pt x="138296" y="54208"/>
                  </a:lnTo>
                  <a:lnTo>
                    <a:pt x="82376" y="95338"/>
                  </a:lnTo>
                  <a:lnTo>
                    <a:pt x="40946" y="145810"/>
                  </a:lnTo>
                  <a:lnTo>
                    <a:pt x="19505" y="195326"/>
                  </a:lnTo>
                  <a:lnTo>
                    <a:pt x="15490" y="219577"/>
                  </a:lnTo>
                  <a:lnTo>
                    <a:pt x="15490" y="259634"/>
                  </a:lnTo>
                  <a:lnTo>
                    <a:pt x="5443" y="256930"/>
                  </a:lnTo>
                  <a:lnTo>
                    <a:pt x="1010" y="255184"/>
                  </a:lnTo>
                  <a:lnTo>
                    <a:pt x="167" y="250516"/>
                  </a:lnTo>
                  <a:lnTo>
                    <a:pt x="0" y="205431"/>
                  </a:lnTo>
                  <a:close/>
                </a:path>
                <a:path w="401955" h="266065">
                  <a:moveTo>
                    <a:pt x="15490" y="259634"/>
                  </a:moveTo>
                  <a:lnTo>
                    <a:pt x="15490" y="219577"/>
                  </a:lnTo>
                  <a:lnTo>
                    <a:pt x="16114" y="242768"/>
                  </a:lnTo>
                  <a:lnTo>
                    <a:pt x="40946" y="248631"/>
                  </a:lnTo>
                  <a:lnTo>
                    <a:pt x="41109" y="248669"/>
                  </a:lnTo>
                  <a:lnTo>
                    <a:pt x="65931" y="248789"/>
                  </a:lnTo>
                  <a:lnTo>
                    <a:pt x="90981" y="243099"/>
                  </a:lnTo>
                  <a:lnTo>
                    <a:pt x="140954" y="215913"/>
                  </a:lnTo>
                  <a:lnTo>
                    <a:pt x="187578" y="176218"/>
                  </a:lnTo>
                  <a:lnTo>
                    <a:pt x="225534" y="139654"/>
                  </a:lnTo>
                  <a:lnTo>
                    <a:pt x="233316" y="132254"/>
                  </a:lnTo>
                  <a:lnTo>
                    <a:pt x="278339" y="94544"/>
                  </a:lnTo>
                  <a:lnTo>
                    <a:pt x="312534" y="72926"/>
                  </a:lnTo>
                  <a:lnTo>
                    <a:pt x="369440" y="50344"/>
                  </a:lnTo>
                  <a:lnTo>
                    <a:pt x="369440" y="68198"/>
                  </a:lnTo>
                  <a:lnTo>
                    <a:pt x="364281" y="69401"/>
                  </a:lnTo>
                  <a:lnTo>
                    <a:pt x="333218" y="81566"/>
                  </a:lnTo>
                  <a:lnTo>
                    <a:pt x="295487" y="103345"/>
                  </a:lnTo>
                  <a:lnTo>
                    <a:pt x="252554" y="137533"/>
                  </a:lnTo>
                  <a:lnTo>
                    <a:pt x="198770" y="188979"/>
                  </a:lnTo>
                  <a:lnTo>
                    <a:pt x="175010" y="210467"/>
                  </a:lnTo>
                  <a:lnTo>
                    <a:pt x="150449" y="230005"/>
                  </a:lnTo>
                  <a:lnTo>
                    <a:pt x="124879" y="246436"/>
                  </a:lnTo>
                  <a:lnTo>
                    <a:pt x="94690" y="259705"/>
                  </a:lnTo>
                  <a:lnTo>
                    <a:pt x="64860" y="265864"/>
                  </a:lnTo>
                  <a:lnTo>
                    <a:pt x="35180" y="264933"/>
                  </a:lnTo>
                  <a:lnTo>
                    <a:pt x="15490" y="259634"/>
                  </a:lnTo>
                  <a:close/>
                </a:path>
              </a:pathLst>
            </a:custGeom>
            <a:solidFill>
              <a:srgbClr val="584A4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0" name="object 130" descr="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2349651" y="6756586"/>
              <a:ext cx="93916" cy="155959"/>
            </a:xfrm>
            <a:prstGeom prst="rect">
              <a:avLst/>
            </a:prstGeom>
          </p:spPr>
        </p:pic>
        <p:sp>
          <p:nvSpPr>
            <p:cNvPr id="131" name="object 131" descr=""/>
            <p:cNvSpPr/>
            <p:nvPr/>
          </p:nvSpPr>
          <p:spPr>
            <a:xfrm>
              <a:off x="2328918" y="6748799"/>
              <a:ext cx="411480" cy="284480"/>
            </a:xfrm>
            <a:custGeom>
              <a:avLst/>
              <a:gdLst/>
              <a:ahLst/>
              <a:cxnLst/>
              <a:rect l="l" t="t" r="r" b="b"/>
              <a:pathLst>
                <a:path w="411480" h="284479">
                  <a:moveTo>
                    <a:pt x="0" y="212019"/>
                  </a:moveTo>
                  <a:lnTo>
                    <a:pt x="27362" y="220943"/>
                  </a:lnTo>
                  <a:lnTo>
                    <a:pt x="53059" y="226440"/>
                  </a:lnTo>
                  <a:lnTo>
                    <a:pt x="86051" y="225769"/>
                  </a:lnTo>
                  <a:lnTo>
                    <a:pt x="124943" y="214341"/>
                  </a:lnTo>
                  <a:lnTo>
                    <a:pt x="168339" y="187566"/>
                  </a:lnTo>
                  <a:lnTo>
                    <a:pt x="214843" y="140855"/>
                  </a:lnTo>
                  <a:lnTo>
                    <a:pt x="241033" y="111245"/>
                  </a:lnTo>
                  <a:lnTo>
                    <a:pt x="276031" y="76375"/>
                  </a:lnTo>
                  <a:lnTo>
                    <a:pt x="315666" y="42337"/>
                  </a:lnTo>
                  <a:lnTo>
                    <a:pt x="355767" y="15221"/>
                  </a:lnTo>
                  <a:lnTo>
                    <a:pt x="392163" y="1118"/>
                  </a:lnTo>
                  <a:lnTo>
                    <a:pt x="398577" y="0"/>
                  </a:lnTo>
                  <a:lnTo>
                    <a:pt x="401284" y="5923"/>
                  </a:lnTo>
                  <a:lnTo>
                    <a:pt x="410147" y="34929"/>
                  </a:lnTo>
                  <a:lnTo>
                    <a:pt x="411472" y="66200"/>
                  </a:lnTo>
                  <a:lnTo>
                    <a:pt x="405320" y="98957"/>
                  </a:lnTo>
                  <a:lnTo>
                    <a:pt x="394933" y="124574"/>
                  </a:lnTo>
                  <a:lnTo>
                    <a:pt x="394933" y="54444"/>
                  </a:lnTo>
                  <a:lnTo>
                    <a:pt x="388495" y="19281"/>
                  </a:lnTo>
                  <a:lnTo>
                    <a:pt x="352112" y="37047"/>
                  </a:lnTo>
                  <a:lnTo>
                    <a:pt x="306328" y="71908"/>
                  </a:lnTo>
                  <a:lnTo>
                    <a:pt x="260468" y="115464"/>
                  </a:lnTo>
                  <a:lnTo>
                    <a:pt x="227966" y="151604"/>
                  </a:lnTo>
                  <a:lnTo>
                    <a:pt x="178376" y="201300"/>
                  </a:lnTo>
                  <a:lnTo>
                    <a:pt x="131656" y="230028"/>
                  </a:lnTo>
                  <a:lnTo>
                    <a:pt x="89363" y="242517"/>
                  </a:lnTo>
                  <a:lnTo>
                    <a:pt x="53059" y="243501"/>
                  </a:lnTo>
                  <a:lnTo>
                    <a:pt x="53059" y="262707"/>
                  </a:lnTo>
                  <a:lnTo>
                    <a:pt x="48248" y="260631"/>
                  </a:lnTo>
                  <a:lnTo>
                    <a:pt x="18143" y="234360"/>
                  </a:lnTo>
                  <a:lnTo>
                    <a:pt x="0" y="212019"/>
                  </a:lnTo>
                  <a:close/>
                </a:path>
                <a:path w="411480" h="284479">
                  <a:moveTo>
                    <a:pt x="53059" y="262707"/>
                  </a:moveTo>
                  <a:lnTo>
                    <a:pt x="53059" y="243501"/>
                  </a:lnTo>
                  <a:lnTo>
                    <a:pt x="69843" y="253006"/>
                  </a:lnTo>
                  <a:lnTo>
                    <a:pt x="88802" y="260156"/>
                  </a:lnTo>
                  <a:lnTo>
                    <a:pt x="109710" y="264853"/>
                  </a:lnTo>
                  <a:lnTo>
                    <a:pt x="131055" y="266877"/>
                  </a:lnTo>
                  <a:lnTo>
                    <a:pt x="132342" y="267000"/>
                  </a:lnTo>
                  <a:lnTo>
                    <a:pt x="202064" y="258570"/>
                  </a:lnTo>
                  <a:lnTo>
                    <a:pt x="271727" y="229692"/>
                  </a:lnTo>
                  <a:lnTo>
                    <a:pt x="314032" y="200511"/>
                  </a:lnTo>
                  <a:lnTo>
                    <a:pt x="348422" y="166658"/>
                  </a:lnTo>
                  <a:lnTo>
                    <a:pt x="373980" y="129871"/>
                  </a:lnTo>
                  <a:lnTo>
                    <a:pt x="389789" y="91887"/>
                  </a:lnTo>
                  <a:lnTo>
                    <a:pt x="394933" y="54444"/>
                  </a:lnTo>
                  <a:lnTo>
                    <a:pt x="394933" y="124574"/>
                  </a:lnTo>
                  <a:lnTo>
                    <a:pt x="371700" y="164535"/>
                  </a:lnTo>
                  <a:lnTo>
                    <a:pt x="345957" y="194367"/>
                  </a:lnTo>
                  <a:lnTo>
                    <a:pt x="315209" y="221232"/>
                  </a:lnTo>
                  <a:lnTo>
                    <a:pt x="280142" y="244442"/>
                  </a:lnTo>
                  <a:lnTo>
                    <a:pt x="229940" y="267618"/>
                  </a:lnTo>
                  <a:lnTo>
                    <a:pt x="179542" y="280745"/>
                  </a:lnTo>
                  <a:lnTo>
                    <a:pt x="132342" y="283819"/>
                  </a:lnTo>
                  <a:lnTo>
                    <a:pt x="131055" y="283903"/>
                  </a:lnTo>
                  <a:lnTo>
                    <a:pt x="86588" y="277172"/>
                  </a:lnTo>
                  <a:lnTo>
                    <a:pt x="53059" y="262707"/>
                  </a:lnTo>
                  <a:close/>
                </a:path>
              </a:pathLst>
            </a:custGeom>
            <a:solidFill>
              <a:srgbClr val="584A4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2" name="object 132" descr="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2633971" y="6802682"/>
              <a:ext cx="84305" cy="143366"/>
            </a:xfrm>
            <a:prstGeom prst="rect">
              <a:avLst/>
            </a:prstGeom>
          </p:spPr>
        </p:pic>
      </p:grpSp>
      <p:grpSp>
        <p:nvGrpSpPr>
          <p:cNvPr id="133" name="object 133" descr=""/>
          <p:cNvGrpSpPr/>
          <p:nvPr/>
        </p:nvGrpSpPr>
        <p:grpSpPr>
          <a:xfrm>
            <a:off x="2012313" y="6204491"/>
            <a:ext cx="353695" cy="400050"/>
            <a:chOff x="2012313" y="6204491"/>
            <a:chExt cx="353695" cy="400050"/>
          </a:xfrm>
        </p:grpSpPr>
        <p:sp>
          <p:nvSpPr>
            <p:cNvPr id="134" name="object 134" descr=""/>
            <p:cNvSpPr/>
            <p:nvPr/>
          </p:nvSpPr>
          <p:spPr>
            <a:xfrm>
              <a:off x="2088581" y="6204491"/>
              <a:ext cx="277495" cy="379095"/>
            </a:xfrm>
            <a:custGeom>
              <a:avLst/>
              <a:gdLst/>
              <a:ahLst/>
              <a:cxnLst/>
              <a:rect l="l" t="t" r="r" b="b"/>
              <a:pathLst>
                <a:path w="277494" h="379095">
                  <a:moveTo>
                    <a:pt x="0" y="38941"/>
                  </a:moveTo>
                  <a:lnTo>
                    <a:pt x="5426" y="9385"/>
                  </a:lnTo>
                  <a:lnTo>
                    <a:pt x="6740" y="4952"/>
                  </a:lnTo>
                  <a:lnTo>
                    <a:pt x="11232" y="3756"/>
                  </a:lnTo>
                  <a:lnTo>
                    <a:pt x="55036" y="0"/>
                  </a:lnTo>
                  <a:lnTo>
                    <a:pt x="100900" y="10274"/>
                  </a:lnTo>
                  <a:lnTo>
                    <a:pt x="146407" y="33352"/>
                  </a:lnTo>
                  <a:lnTo>
                    <a:pt x="189141" y="68007"/>
                  </a:lnTo>
                  <a:lnTo>
                    <a:pt x="226684" y="113012"/>
                  </a:lnTo>
                  <a:lnTo>
                    <a:pt x="253367" y="160246"/>
                  </a:lnTo>
                  <a:lnTo>
                    <a:pt x="270182" y="208419"/>
                  </a:lnTo>
                  <a:lnTo>
                    <a:pt x="277043" y="255468"/>
                  </a:lnTo>
                  <a:lnTo>
                    <a:pt x="273866" y="299328"/>
                  </a:lnTo>
                  <a:lnTo>
                    <a:pt x="260566" y="337935"/>
                  </a:lnTo>
                  <a:lnTo>
                    <a:pt x="260566" y="256280"/>
                  </a:lnTo>
                  <a:lnTo>
                    <a:pt x="256272" y="221964"/>
                  </a:lnTo>
                  <a:lnTo>
                    <a:pt x="232278" y="154615"/>
                  </a:lnTo>
                  <a:lnTo>
                    <a:pt x="191993" y="95122"/>
                  </a:lnTo>
                  <a:lnTo>
                    <a:pt x="143273" y="51155"/>
                  </a:lnTo>
                  <a:lnTo>
                    <a:pt x="91188" y="24458"/>
                  </a:lnTo>
                  <a:lnTo>
                    <a:pt x="43167" y="16230"/>
                  </a:lnTo>
                  <a:lnTo>
                    <a:pt x="42529" y="16177"/>
                  </a:lnTo>
                  <a:lnTo>
                    <a:pt x="20019" y="18624"/>
                  </a:lnTo>
                  <a:lnTo>
                    <a:pt x="16279" y="43402"/>
                  </a:lnTo>
                  <a:lnTo>
                    <a:pt x="16279" y="108276"/>
                  </a:lnTo>
                  <a:lnTo>
                    <a:pt x="9831" y="96376"/>
                  </a:lnTo>
                  <a:lnTo>
                    <a:pt x="1456" y="67870"/>
                  </a:lnTo>
                  <a:lnTo>
                    <a:pt x="0" y="38941"/>
                  </a:lnTo>
                  <a:close/>
                </a:path>
                <a:path w="277494" h="379095">
                  <a:moveTo>
                    <a:pt x="16279" y="108276"/>
                  </a:moveTo>
                  <a:lnTo>
                    <a:pt x="16279" y="43402"/>
                  </a:lnTo>
                  <a:lnTo>
                    <a:pt x="18136" y="67539"/>
                  </a:lnTo>
                  <a:lnTo>
                    <a:pt x="25658" y="91434"/>
                  </a:lnTo>
                  <a:lnTo>
                    <a:pt x="56070" y="137853"/>
                  </a:lnTo>
                  <a:lnTo>
                    <a:pt x="98396" y="180026"/>
                  </a:lnTo>
                  <a:lnTo>
                    <a:pt x="136989" y="214005"/>
                  </a:lnTo>
                  <a:lnTo>
                    <a:pt x="144801" y="220982"/>
                  </a:lnTo>
                  <a:lnTo>
                    <a:pt x="185028" y="261732"/>
                  </a:lnTo>
                  <a:lnTo>
                    <a:pt x="208773" y="293237"/>
                  </a:lnTo>
                  <a:lnTo>
                    <a:pt x="235255" y="346764"/>
                  </a:lnTo>
                  <a:lnTo>
                    <a:pt x="246981" y="328070"/>
                  </a:lnTo>
                  <a:lnTo>
                    <a:pt x="255177" y="306352"/>
                  </a:lnTo>
                  <a:lnTo>
                    <a:pt x="259714" y="282009"/>
                  </a:lnTo>
                  <a:lnTo>
                    <a:pt x="260566" y="251679"/>
                  </a:lnTo>
                  <a:lnTo>
                    <a:pt x="260566" y="337935"/>
                  </a:lnTo>
                  <a:lnTo>
                    <a:pt x="237060" y="369223"/>
                  </a:lnTo>
                  <a:lnTo>
                    <a:pt x="226684" y="378993"/>
                  </a:lnTo>
                  <a:lnTo>
                    <a:pt x="223349" y="365144"/>
                  </a:lnTo>
                  <a:lnTo>
                    <a:pt x="216334" y="343268"/>
                  </a:lnTo>
                  <a:lnTo>
                    <a:pt x="177853" y="279091"/>
                  </a:lnTo>
                  <a:lnTo>
                    <a:pt x="141201" y="240058"/>
                  </a:lnTo>
                  <a:lnTo>
                    <a:pt x="86894" y="191895"/>
                  </a:lnTo>
                  <a:lnTo>
                    <a:pt x="64116" y="170518"/>
                  </a:lnTo>
                  <a:lnTo>
                    <a:pt x="43167" y="148207"/>
                  </a:lnTo>
                  <a:lnTo>
                    <a:pt x="25159" y="124663"/>
                  </a:lnTo>
                  <a:lnTo>
                    <a:pt x="16279" y="108276"/>
                  </a:lnTo>
                  <a:close/>
                </a:path>
              </a:pathLst>
            </a:custGeom>
            <a:solidFill>
              <a:srgbClr val="584A4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5" name="object 135" descr="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2120292" y="6232139"/>
              <a:ext cx="159156" cy="78891"/>
            </a:xfrm>
            <a:prstGeom prst="rect">
              <a:avLst/>
            </a:prstGeom>
          </p:spPr>
        </p:pic>
        <p:sp>
          <p:nvSpPr>
            <p:cNvPr id="136" name="object 136" descr=""/>
            <p:cNvSpPr/>
            <p:nvPr/>
          </p:nvSpPr>
          <p:spPr>
            <a:xfrm>
              <a:off x="2012313" y="6215878"/>
              <a:ext cx="297815" cy="388620"/>
            </a:xfrm>
            <a:custGeom>
              <a:avLst/>
              <a:gdLst/>
              <a:ahLst/>
              <a:cxnLst/>
              <a:rect l="l" t="t" r="r" b="b"/>
              <a:pathLst>
                <a:path w="297814" h="388620">
                  <a:moveTo>
                    <a:pt x="49631" y="122225"/>
                  </a:moveTo>
                  <a:lnTo>
                    <a:pt x="49631" y="52737"/>
                  </a:lnTo>
                  <a:lnTo>
                    <a:pt x="52918" y="84771"/>
                  </a:lnTo>
                  <a:lnTo>
                    <a:pt x="67116" y="121648"/>
                  </a:lnTo>
                  <a:lnTo>
                    <a:pt x="96599" y="161696"/>
                  </a:lnTo>
                  <a:lnTo>
                    <a:pt x="145717" y="203172"/>
                  </a:lnTo>
                  <a:lnTo>
                    <a:pt x="176591" y="226266"/>
                  </a:lnTo>
                  <a:lnTo>
                    <a:pt x="213282" y="257506"/>
                  </a:lnTo>
                  <a:lnTo>
                    <a:pt x="249541" y="293324"/>
                  </a:lnTo>
                  <a:lnTo>
                    <a:pt x="279115" y="330148"/>
                  </a:lnTo>
                  <a:lnTo>
                    <a:pt x="295753" y="364408"/>
                  </a:lnTo>
                  <a:lnTo>
                    <a:pt x="297302" y="370528"/>
                  </a:lnTo>
                  <a:lnTo>
                    <a:pt x="291771" y="373647"/>
                  </a:lnTo>
                  <a:lnTo>
                    <a:pt x="277766" y="379217"/>
                  </a:lnTo>
                  <a:lnTo>
                    <a:pt x="277766" y="362289"/>
                  </a:lnTo>
                  <a:lnTo>
                    <a:pt x="269932" y="346388"/>
                  </a:lnTo>
                  <a:lnTo>
                    <a:pt x="240914" y="308341"/>
                  </a:lnTo>
                  <a:lnTo>
                    <a:pt x="196821" y="264935"/>
                  </a:lnTo>
                  <a:lnTo>
                    <a:pt x="153358" y="229144"/>
                  </a:lnTo>
                  <a:lnTo>
                    <a:pt x="136341" y="216765"/>
                  </a:lnTo>
                  <a:lnTo>
                    <a:pt x="84064" y="172528"/>
                  </a:lnTo>
                  <a:lnTo>
                    <a:pt x="52408" y="129405"/>
                  </a:lnTo>
                  <a:lnTo>
                    <a:pt x="49631" y="122225"/>
                  </a:lnTo>
                  <a:close/>
                </a:path>
                <a:path w="297814" h="388620">
                  <a:moveTo>
                    <a:pt x="16513" y="207388"/>
                  </a:moveTo>
                  <a:lnTo>
                    <a:pt x="16513" y="133009"/>
                  </a:lnTo>
                  <a:lnTo>
                    <a:pt x="20757" y="166390"/>
                  </a:lnTo>
                  <a:lnTo>
                    <a:pt x="30263" y="200144"/>
                  </a:lnTo>
                  <a:lnTo>
                    <a:pt x="63903" y="265528"/>
                  </a:lnTo>
                  <a:lnTo>
                    <a:pt x="102520" y="311145"/>
                  </a:lnTo>
                  <a:lnTo>
                    <a:pt x="146264" y="344928"/>
                  </a:lnTo>
                  <a:lnTo>
                    <a:pt x="192086" y="365579"/>
                  </a:lnTo>
                  <a:lnTo>
                    <a:pt x="236936" y="371799"/>
                  </a:lnTo>
                  <a:lnTo>
                    <a:pt x="277766" y="362289"/>
                  </a:lnTo>
                  <a:lnTo>
                    <a:pt x="277766" y="379217"/>
                  </a:lnTo>
                  <a:lnTo>
                    <a:pt x="264281" y="384579"/>
                  </a:lnTo>
                  <a:lnTo>
                    <a:pt x="233987" y="388363"/>
                  </a:lnTo>
                  <a:lnTo>
                    <a:pt x="201652" y="384989"/>
                  </a:lnTo>
                  <a:lnTo>
                    <a:pt x="135225" y="357532"/>
                  </a:lnTo>
                  <a:lnTo>
                    <a:pt x="104173" y="334897"/>
                  </a:lnTo>
                  <a:lnTo>
                    <a:pt x="75606" y="307158"/>
                  </a:lnTo>
                  <a:lnTo>
                    <a:pt x="50251" y="274924"/>
                  </a:lnTo>
                  <a:lnTo>
                    <a:pt x="23715" y="227969"/>
                  </a:lnTo>
                  <a:lnTo>
                    <a:pt x="16513" y="207388"/>
                  </a:lnTo>
                  <a:close/>
                </a:path>
                <a:path w="297814" h="388620">
                  <a:moveTo>
                    <a:pt x="0" y="133132"/>
                  </a:moveTo>
                  <a:lnTo>
                    <a:pt x="2997" y="89367"/>
                  </a:lnTo>
                  <a:lnTo>
                    <a:pt x="16018" y="50783"/>
                  </a:lnTo>
                  <a:lnTo>
                    <a:pt x="39149" y="19438"/>
                  </a:lnTo>
                  <a:lnTo>
                    <a:pt x="59411" y="0"/>
                  </a:lnTo>
                  <a:lnTo>
                    <a:pt x="52918" y="27323"/>
                  </a:lnTo>
                  <a:lnTo>
                    <a:pt x="49631" y="52737"/>
                  </a:lnTo>
                  <a:lnTo>
                    <a:pt x="49631" y="122225"/>
                  </a:lnTo>
                  <a:lnTo>
                    <a:pt x="36891" y="89290"/>
                  </a:lnTo>
                  <a:lnTo>
                    <a:pt x="33029" y="54078"/>
                  </a:lnTo>
                  <a:lnTo>
                    <a:pt x="25127" y="71161"/>
                  </a:lnTo>
                  <a:lnTo>
                    <a:pt x="19688" y="90160"/>
                  </a:lnTo>
                  <a:lnTo>
                    <a:pt x="16790" y="110851"/>
                  </a:lnTo>
                  <a:lnTo>
                    <a:pt x="16513" y="133009"/>
                  </a:lnTo>
                  <a:lnTo>
                    <a:pt x="16513" y="207388"/>
                  </a:lnTo>
                  <a:lnTo>
                    <a:pt x="6935" y="180018"/>
                  </a:lnTo>
                  <a:lnTo>
                    <a:pt x="0" y="133132"/>
                  </a:lnTo>
                  <a:close/>
                </a:path>
              </a:pathLst>
            </a:custGeom>
            <a:solidFill>
              <a:srgbClr val="584A4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7" name="object 137" descr="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2110406" y="6511241"/>
              <a:ext cx="146092" cy="70496"/>
            </a:xfrm>
            <a:prstGeom prst="rect">
              <a:avLst/>
            </a:prstGeom>
          </p:spPr>
        </p:pic>
      </p:grpSp>
      <p:grpSp>
        <p:nvGrpSpPr>
          <p:cNvPr id="138" name="object 138" descr=""/>
          <p:cNvGrpSpPr/>
          <p:nvPr/>
        </p:nvGrpSpPr>
        <p:grpSpPr>
          <a:xfrm>
            <a:off x="1529831" y="5980774"/>
            <a:ext cx="372745" cy="316230"/>
            <a:chOff x="1529831" y="5980774"/>
            <a:chExt cx="372745" cy="316230"/>
          </a:xfrm>
        </p:grpSpPr>
        <p:sp>
          <p:nvSpPr>
            <p:cNvPr id="139" name="object 139" descr=""/>
            <p:cNvSpPr/>
            <p:nvPr/>
          </p:nvSpPr>
          <p:spPr>
            <a:xfrm>
              <a:off x="1529831" y="5980774"/>
              <a:ext cx="356870" cy="241935"/>
            </a:xfrm>
            <a:custGeom>
              <a:avLst/>
              <a:gdLst/>
              <a:ahLst/>
              <a:cxnLst/>
              <a:rect l="l" t="t" r="r" b="b"/>
              <a:pathLst>
                <a:path w="356869" h="241935">
                  <a:moveTo>
                    <a:pt x="0" y="189273"/>
                  </a:moveTo>
                  <a:lnTo>
                    <a:pt x="11815" y="147712"/>
                  </a:lnTo>
                  <a:lnTo>
                    <a:pt x="35363" y="107143"/>
                  </a:lnTo>
                  <a:lnTo>
                    <a:pt x="69393" y="69720"/>
                  </a:lnTo>
                  <a:lnTo>
                    <a:pt x="112658" y="37599"/>
                  </a:lnTo>
                  <a:lnTo>
                    <a:pt x="166440" y="12244"/>
                  </a:lnTo>
                  <a:lnTo>
                    <a:pt x="220174" y="0"/>
                  </a:lnTo>
                  <a:lnTo>
                    <a:pt x="262524" y="680"/>
                  </a:lnTo>
                  <a:lnTo>
                    <a:pt x="269461" y="791"/>
                  </a:lnTo>
                  <a:lnTo>
                    <a:pt x="270582" y="809"/>
                  </a:lnTo>
                  <a:lnTo>
                    <a:pt x="314388" y="14617"/>
                  </a:lnTo>
                  <a:lnTo>
                    <a:pt x="348313" y="41365"/>
                  </a:lnTo>
                  <a:lnTo>
                    <a:pt x="356728" y="51408"/>
                  </a:lnTo>
                  <a:lnTo>
                    <a:pt x="343841" y="53782"/>
                  </a:lnTo>
                  <a:lnTo>
                    <a:pt x="327599" y="57979"/>
                  </a:lnTo>
                  <a:lnTo>
                    <a:pt x="327599" y="41875"/>
                  </a:lnTo>
                  <a:lnTo>
                    <a:pt x="311057" y="30153"/>
                  </a:lnTo>
                  <a:lnTo>
                    <a:pt x="291559" y="21503"/>
                  </a:lnTo>
                  <a:lnTo>
                    <a:pt x="269461" y="16071"/>
                  </a:lnTo>
                  <a:lnTo>
                    <a:pt x="245118" y="14002"/>
                  </a:lnTo>
                  <a:lnTo>
                    <a:pt x="214264" y="16113"/>
                  </a:lnTo>
                  <a:lnTo>
                    <a:pt x="151110" y="34638"/>
                  </a:lnTo>
                  <a:lnTo>
                    <a:pt x="94428" y="68515"/>
                  </a:lnTo>
                  <a:lnTo>
                    <a:pt x="51542" y="110933"/>
                  </a:lnTo>
                  <a:lnTo>
                    <a:pt x="24338" y="157361"/>
                  </a:lnTo>
                  <a:lnTo>
                    <a:pt x="14193" y="201584"/>
                  </a:lnTo>
                  <a:lnTo>
                    <a:pt x="14193" y="237235"/>
                  </a:lnTo>
                  <a:lnTo>
                    <a:pt x="6050" y="235260"/>
                  </a:lnTo>
                  <a:lnTo>
                    <a:pt x="2029" y="233848"/>
                  </a:lnTo>
                  <a:lnTo>
                    <a:pt x="1166" y="229670"/>
                  </a:lnTo>
                  <a:lnTo>
                    <a:pt x="0" y="189273"/>
                  </a:lnTo>
                  <a:close/>
                </a:path>
                <a:path w="356869" h="241935">
                  <a:moveTo>
                    <a:pt x="14193" y="237235"/>
                  </a:moveTo>
                  <a:lnTo>
                    <a:pt x="14193" y="201584"/>
                  </a:lnTo>
                  <a:lnTo>
                    <a:pt x="15269" y="222353"/>
                  </a:lnTo>
                  <a:lnTo>
                    <a:pt x="37819" y="227077"/>
                  </a:lnTo>
                  <a:lnTo>
                    <a:pt x="82397" y="220966"/>
                  </a:lnTo>
                  <a:lnTo>
                    <a:pt x="126565" y="195463"/>
                  </a:lnTo>
                  <a:lnTo>
                    <a:pt x="167457" y="158813"/>
                  </a:lnTo>
                  <a:lnTo>
                    <a:pt x="200651" y="125161"/>
                  </a:lnTo>
                  <a:lnTo>
                    <a:pt x="207463" y="118358"/>
                  </a:lnTo>
                  <a:lnTo>
                    <a:pt x="246964" y="83551"/>
                  </a:lnTo>
                  <a:lnTo>
                    <a:pt x="304178" y="49934"/>
                  </a:lnTo>
                  <a:lnTo>
                    <a:pt x="327599" y="41875"/>
                  </a:lnTo>
                  <a:lnTo>
                    <a:pt x="327599" y="57979"/>
                  </a:lnTo>
                  <a:lnTo>
                    <a:pt x="323412" y="59062"/>
                  </a:lnTo>
                  <a:lnTo>
                    <a:pt x="295848" y="70675"/>
                  </a:lnTo>
                  <a:lnTo>
                    <a:pt x="262524" y="91064"/>
                  </a:lnTo>
                  <a:lnTo>
                    <a:pt x="224817" y="122670"/>
                  </a:lnTo>
                  <a:lnTo>
                    <a:pt x="177777" y="169979"/>
                  </a:lnTo>
                  <a:lnTo>
                    <a:pt x="156975" y="189785"/>
                  </a:lnTo>
                  <a:lnTo>
                    <a:pt x="135405" y="207859"/>
                  </a:lnTo>
                  <a:lnTo>
                    <a:pt x="112854" y="223158"/>
                  </a:lnTo>
                  <a:lnTo>
                    <a:pt x="86103" y="235734"/>
                  </a:lnTo>
                  <a:lnTo>
                    <a:pt x="59511" y="241934"/>
                  </a:lnTo>
                  <a:lnTo>
                    <a:pt x="51542" y="241885"/>
                  </a:lnTo>
                  <a:lnTo>
                    <a:pt x="32889" y="241771"/>
                  </a:lnTo>
                  <a:lnTo>
                    <a:pt x="14193" y="237235"/>
                  </a:lnTo>
                  <a:close/>
                </a:path>
              </a:pathLst>
            </a:custGeom>
            <a:solidFill>
              <a:srgbClr val="584A4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40" name="object 140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554025" y="6050915"/>
              <a:ext cx="80637" cy="141954"/>
            </a:xfrm>
            <a:prstGeom prst="rect">
              <a:avLst/>
            </a:prstGeom>
          </p:spPr>
        </p:pic>
        <p:sp>
          <p:nvSpPr>
            <p:cNvPr id="141" name="object 141" descr=""/>
            <p:cNvSpPr/>
            <p:nvPr/>
          </p:nvSpPr>
          <p:spPr>
            <a:xfrm>
              <a:off x="1536548" y="6037518"/>
              <a:ext cx="365760" cy="259715"/>
            </a:xfrm>
            <a:custGeom>
              <a:avLst/>
              <a:gdLst/>
              <a:ahLst/>
              <a:cxnLst/>
              <a:rect l="l" t="t" r="r" b="b"/>
              <a:pathLst>
                <a:path w="365760" h="259714">
                  <a:moveTo>
                    <a:pt x="0" y="199092"/>
                  </a:moveTo>
                  <a:lnTo>
                    <a:pt x="24714" y="206487"/>
                  </a:lnTo>
                  <a:lnTo>
                    <a:pt x="54710" y="211172"/>
                  </a:lnTo>
                  <a:lnTo>
                    <a:pt x="94179" y="205376"/>
                  </a:lnTo>
                  <a:lnTo>
                    <a:pt x="140469" y="181129"/>
                  </a:lnTo>
                  <a:lnTo>
                    <a:pt x="190932" y="130459"/>
                  </a:lnTo>
                  <a:lnTo>
                    <a:pt x="220787" y="95543"/>
                  </a:lnTo>
                  <a:lnTo>
                    <a:pt x="261385" y="55128"/>
                  </a:lnTo>
                  <a:lnTo>
                    <a:pt x="305697" y="20053"/>
                  </a:lnTo>
                  <a:lnTo>
                    <a:pt x="346695" y="1157"/>
                  </a:lnTo>
                  <a:lnTo>
                    <a:pt x="352423" y="0"/>
                  </a:lnTo>
                  <a:lnTo>
                    <a:pt x="354973" y="5276"/>
                  </a:lnTo>
                  <a:lnTo>
                    <a:pt x="363582" y="31054"/>
                  </a:lnTo>
                  <a:lnTo>
                    <a:pt x="365482" y="59046"/>
                  </a:lnTo>
                  <a:lnTo>
                    <a:pt x="360710" y="88545"/>
                  </a:lnTo>
                  <a:lnTo>
                    <a:pt x="350440" y="115829"/>
                  </a:lnTo>
                  <a:lnTo>
                    <a:pt x="350440" y="55477"/>
                  </a:lnTo>
                  <a:lnTo>
                    <a:pt x="343832" y="17516"/>
                  </a:lnTo>
                  <a:lnTo>
                    <a:pt x="292396" y="48534"/>
                  </a:lnTo>
                  <a:lnTo>
                    <a:pt x="250273" y="86754"/>
                  </a:lnTo>
                  <a:lnTo>
                    <a:pt x="215177" y="124763"/>
                  </a:lnTo>
                  <a:lnTo>
                    <a:pt x="202937" y="139737"/>
                  </a:lnTo>
                  <a:lnTo>
                    <a:pt x="159625" y="185422"/>
                  </a:lnTo>
                  <a:lnTo>
                    <a:pt x="118403" y="212227"/>
                  </a:lnTo>
                  <a:lnTo>
                    <a:pt x="80783" y="224383"/>
                  </a:lnTo>
                  <a:lnTo>
                    <a:pt x="48272" y="226122"/>
                  </a:lnTo>
                  <a:lnTo>
                    <a:pt x="48272" y="243094"/>
                  </a:lnTo>
                  <a:lnTo>
                    <a:pt x="16770" y="218688"/>
                  </a:lnTo>
                  <a:lnTo>
                    <a:pt x="0" y="199092"/>
                  </a:lnTo>
                  <a:close/>
                </a:path>
                <a:path w="365760" h="259714">
                  <a:moveTo>
                    <a:pt x="48272" y="243094"/>
                  </a:moveTo>
                  <a:lnTo>
                    <a:pt x="48272" y="226122"/>
                  </a:lnTo>
                  <a:lnTo>
                    <a:pt x="63530" y="234253"/>
                  </a:lnTo>
                  <a:lnTo>
                    <a:pt x="80783" y="240247"/>
                  </a:lnTo>
                  <a:lnTo>
                    <a:pt x="99534" y="243955"/>
                  </a:lnTo>
                  <a:lnTo>
                    <a:pt x="118403" y="245244"/>
                  </a:lnTo>
                  <a:lnTo>
                    <a:pt x="119867" y="245344"/>
                  </a:lnTo>
                  <a:lnTo>
                    <a:pt x="182164" y="236231"/>
                  </a:lnTo>
                  <a:lnTo>
                    <a:pt x="243932" y="208743"/>
                  </a:lnTo>
                  <a:lnTo>
                    <a:pt x="287799" y="175678"/>
                  </a:lnTo>
                  <a:lnTo>
                    <a:pt x="321073" y="137290"/>
                  </a:lnTo>
                  <a:lnTo>
                    <a:pt x="342404" y="96312"/>
                  </a:lnTo>
                  <a:lnTo>
                    <a:pt x="350440" y="55477"/>
                  </a:lnTo>
                  <a:lnTo>
                    <a:pt x="350440" y="115829"/>
                  </a:lnTo>
                  <a:lnTo>
                    <a:pt x="309675" y="175402"/>
                  </a:lnTo>
                  <a:lnTo>
                    <a:pt x="251818" y="221748"/>
                  </a:lnTo>
                  <a:lnTo>
                    <a:pt x="198340" y="246967"/>
                  </a:lnTo>
                  <a:lnTo>
                    <a:pt x="144829" y="259223"/>
                  </a:lnTo>
                  <a:lnTo>
                    <a:pt x="99534" y="258628"/>
                  </a:lnTo>
                  <a:lnTo>
                    <a:pt x="94553" y="258563"/>
                  </a:lnTo>
                  <a:lnTo>
                    <a:pt x="50777" y="245035"/>
                  </a:lnTo>
                  <a:lnTo>
                    <a:pt x="48272" y="243094"/>
                  </a:lnTo>
                  <a:close/>
                </a:path>
              </a:pathLst>
            </a:custGeom>
            <a:solidFill>
              <a:srgbClr val="584A4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42" name="object 142" descr="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809609" y="6086026"/>
              <a:ext cx="72320" cy="130400"/>
            </a:xfrm>
            <a:prstGeom prst="rect">
              <a:avLst/>
            </a:prstGeom>
          </p:spPr>
        </p:pic>
      </p:grpSp>
      <p:sp>
        <p:nvSpPr>
          <p:cNvPr id="143" name="object 143" descr=""/>
          <p:cNvSpPr/>
          <p:nvPr/>
        </p:nvSpPr>
        <p:spPr>
          <a:xfrm>
            <a:off x="1434312" y="5182526"/>
            <a:ext cx="499109" cy="706120"/>
          </a:xfrm>
          <a:custGeom>
            <a:avLst/>
            <a:gdLst/>
            <a:ahLst/>
            <a:cxnLst/>
            <a:rect l="l" t="t" r="r" b="b"/>
            <a:pathLst>
              <a:path w="499110" h="706120">
                <a:moveTo>
                  <a:pt x="273151" y="380288"/>
                </a:moveTo>
                <a:lnTo>
                  <a:pt x="251879" y="372567"/>
                </a:lnTo>
                <a:lnTo>
                  <a:pt x="200139" y="358914"/>
                </a:lnTo>
                <a:lnTo>
                  <a:pt x="136017" y="353618"/>
                </a:lnTo>
                <a:lnTo>
                  <a:pt x="77635" y="370954"/>
                </a:lnTo>
                <a:lnTo>
                  <a:pt x="91554" y="367957"/>
                </a:lnTo>
                <a:lnTo>
                  <a:pt x="131051" y="363728"/>
                </a:lnTo>
                <a:lnTo>
                  <a:pt x="192722" y="365455"/>
                </a:lnTo>
                <a:lnTo>
                  <a:pt x="273151" y="380288"/>
                </a:lnTo>
                <a:close/>
              </a:path>
              <a:path w="499110" h="706120">
                <a:moveTo>
                  <a:pt x="347472" y="36461"/>
                </a:moveTo>
                <a:lnTo>
                  <a:pt x="330111" y="32080"/>
                </a:lnTo>
                <a:lnTo>
                  <a:pt x="288290" y="25450"/>
                </a:lnTo>
                <a:lnTo>
                  <a:pt x="237388" y="26390"/>
                </a:lnTo>
                <a:lnTo>
                  <a:pt x="192786" y="44704"/>
                </a:lnTo>
                <a:lnTo>
                  <a:pt x="203517" y="41224"/>
                </a:lnTo>
                <a:lnTo>
                  <a:pt x="234276" y="34747"/>
                </a:lnTo>
                <a:lnTo>
                  <a:pt x="282968" y="31191"/>
                </a:lnTo>
                <a:lnTo>
                  <a:pt x="347472" y="36461"/>
                </a:lnTo>
                <a:close/>
              </a:path>
              <a:path w="499110" h="706120">
                <a:moveTo>
                  <a:pt x="369582" y="663765"/>
                </a:moveTo>
                <a:lnTo>
                  <a:pt x="307111" y="669632"/>
                </a:lnTo>
                <a:lnTo>
                  <a:pt x="249529" y="666584"/>
                </a:lnTo>
                <a:lnTo>
                  <a:pt x="207289" y="660450"/>
                </a:lnTo>
                <a:lnTo>
                  <a:pt x="190893" y="657098"/>
                </a:lnTo>
                <a:lnTo>
                  <a:pt x="258178" y="676338"/>
                </a:lnTo>
                <a:lnTo>
                  <a:pt x="315239" y="676617"/>
                </a:lnTo>
                <a:lnTo>
                  <a:pt x="354787" y="668794"/>
                </a:lnTo>
                <a:lnTo>
                  <a:pt x="369582" y="663765"/>
                </a:lnTo>
                <a:close/>
              </a:path>
              <a:path w="499110" h="706120">
                <a:moveTo>
                  <a:pt x="425272" y="645033"/>
                </a:moveTo>
                <a:lnTo>
                  <a:pt x="421055" y="639622"/>
                </a:lnTo>
                <a:lnTo>
                  <a:pt x="401891" y="623265"/>
                </a:lnTo>
                <a:lnTo>
                  <a:pt x="401891" y="645350"/>
                </a:lnTo>
                <a:lnTo>
                  <a:pt x="371906" y="669353"/>
                </a:lnTo>
                <a:lnTo>
                  <a:pt x="333844" y="683577"/>
                </a:lnTo>
                <a:lnTo>
                  <a:pt x="289826" y="687984"/>
                </a:lnTo>
                <a:lnTo>
                  <a:pt x="241973" y="682561"/>
                </a:lnTo>
                <a:lnTo>
                  <a:pt x="192392" y="667283"/>
                </a:lnTo>
                <a:lnTo>
                  <a:pt x="143205" y="642137"/>
                </a:lnTo>
                <a:lnTo>
                  <a:pt x="109689" y="618185"/>
                </a:lnTo>
                <a:lnTo>
                  <a:pt x="80365" y="590918"/>
                </a:lnTo>
                <a:lnTo>
                  <a:pt x="55854" y="561047"/>
                </a:lnTo>
                <a:lnTo>
                  <a:pt x="27317" y="506730"/>
                </a:lnTo>
                <a:lnTo>
                  <a:pt x="18211" y="462965"/>
                </a:lnTo>
                <a:lnTo>
                  <a:pt x="18643" y="442214"/>
                </a:lnTo>
                <a:lnTo>
                  <a:pt x="33210" y="469201"/>
                </a:lnTo>
                <a:lnTo>
                  <a:pt x="56222" y="496544"/>
                </a:lnTo>
                <a:lnTo>
                  <a:pt x="89560" y="522274"/>
                </a:lnTo>
                <a:lnTo>
                  <a:pt x="135128" y="544385"/>
                </a:lnTo>
                <a:lnTo>
                  <a:pt x="194818" y="560895"/>
                </a:lnTo>
                <a:lnTo>
                  <a:pt x="217462" y="565861"/>
                </a:lnTo>
                <a:lnTo>
                  <a:pt x="245579" y="573214"/>
                </a:lnTo>
                <a:lnTo>
                  <a:pt x="310172" y="594410"/>
                </a:lnTo>
                <a:lnTo>
                  <a:pt x="366522" y="619963"/>
                </a:lnTo>
                <a:lnTo>
                  <a:pt x="401891" y="645350"/>
                </a:lnTo>
                <a:lnTo>
                  <a:pt x="401891" y="623265"/>
                </a:lnTo>
                <a:lnTo>
                  <a:pt x="342912" y="588162"/>
                </a:lnTo>
                <a:lnTo>
                  <a:pt x="290487" y="568020"/>
                </a:lnTo>
                <a:lnTo>
                  <a:pt x="239649" y="552691"/>
                </a:lnTo>
                <a:lnTo>
                  <a:pt x="198285" y="543001"/>
                </a:lnTo>
                <a:lnTo>
                  <a:pt x="130365" y="522808"/>
                </a:lnTo>
                <a:lnTo>
                  <a:pt x="82905" y="495388"/>
                </a:lnTo>
                <a:lnTo>
                  <a:pt x="52260" y="464413"/>
                </a:lnTo>
                <a:lnTo>
                  <a:pt x="26885" y="406400"/>
                </a:lnTo>
                <a:lnTo>
                  <a:pt x="21399" y="375958"/>
                </a:lnTo>
                <a:lnTo>
                  <a:pt x="9512" y="404520"/>
                </a:lnTo>
                <a:lnTo>
                  <a:pt x="0" y="446392"/>
                </a:lnTo>
                <a:lnTo>
                  <a:pt x="3898" y="491109"/>
                </a:lnTo>
                <a:lnTo>
                  <a:pt x="18211" y="531063"/>
                </a:lnTo>
                <a:lnTo>
                  <a:pt x="47917" y="580898"/>
                </a:lnTo>
                <a:lnTo>
                  <a:pt x="86042" y="621906"/>
                </a:lnTo>
                <a:lnTo>
                  <a:pt x="133578" y="657593"/>
                </a:lnTo>
                <a:lnTo>
                  <a:pt x="173418" y="678954"/>
                </a:lnTo>
                <a:lnTo>
                  <a:pt x="214515" y="694359"/>
                </a:lnTo>
                <a:lnTo>
                  <a:pt x="255866" y="703516"/>
                </a:lnTo>
                <a:lnTo>
                  <a:pt x="296481" y="706094"/>
                </a:lnTo>
                <a:lnTo>
                  <a:pt x="335064" y="701878"/>
                </a:lnTo>
                <a:lnTo>
                  <a:pt x="369201" y="691007"/>
                </a:lnTo>
                <a:lnTo>
                  <a:pt x="398119" y="673811"/>
                </a:lnTo>
                <a:lnTo>
                  <a:pt x="401891" y="670001"/>
                </a:lnTo>
                <a:lnTo>
                  <a:pt x="421055" y="650633"/>
                </a:lnTo>
                <a:lnTo>
                  <a:pt x="425272" y="645033"/>
                </a:lnTo>
                <a:close/>
              </a:path>
              <a:path w="499110" h="706120">
                <a:moveTo>
                  <a:pt x="445173" y="589394"/>
                </a:moveTo>
                <a:lnTo>
                  <a:pt x="444474" y="551307"/>
                </a:lnTo>
                <a:lnTo>
                  <a:pt x="434365" y="512178"/>
                </a:lnTo>
                <a:lnTo>
                  <a:pt x="427672" y="498424"/>
                </a:lnTo>
                <a:lnTo>
                  <a:pt x="427672" y="579208"/>
                </a:lnTo>
                <a:lnTo>
                  <a:pt x="424091" y="603275"/>
                </a:lnTo>
                <a:lnTo>
                  <a:pt x="373710" y="560920"/>
                </a:lnTo>
                <a:lnTo>
                  <a:pt x="335813" y="539584"/>
                </a:lnTo>
                <a:lnTo>
                  <a:pt x="287985" y="519861"/>
                </a:lnTo>
                <a:lnTo>
                  <a:pt x="244246" y="505612"/>
                </a:lnTo>
                <a:lnTo>
                  <a:pt x="212242" y="495338"/>
                </a:lnTo>
                <a:lnTo>
                  <a:pt x="150888" y="471449"/>
                </a:lnTo>
                <a:lnTo>
                  <a:pt x="99682" y="438023"/>
                </a:lnTo>
                <a:lnTo>
                  <a:pt x="68986" y="393661"/>
                </a:lnTo>
                <a:lnTo>
                  <a:pt x="61823" y="366991"/>
                </a:lnTo>
                <a:lnTo>
                  <a:pt x="83464" y="354571"/>
                </a:lnTo>
                <a:lnTo>
                  <a:pt x="136258" y="341452"/>
                </a:lnTo>
                <a:lnTo>
                  <a:pt x="166268" y="341045"/>
                </a:lnTo>
                <a:lnTo>
                  <a:pt x="200647" y="345401"/>
                </a:lnTo>
                <a:lnTo>
                  <a:pt x="269265" y="368287"/>
                </a:lnTo>
                <a:lnTo>
                  <a:pt x="336245" y="410591"/>
                </a:lnTo>
                <a:lnTo>
                  <a:pt x="365633" y="437946"/>
                </a:lnTo>
                <a:lnTo>
                  <a:pt x="390182" y="467969"/>
                </a:lnTo>
                <a:lnTo>
                  <a:pt x="420192" y="527075"/>
                </a:lnTo>
                <a:lnTo>
                  <a:pt x="427672" y="579208"/>
                </a:lnTo>
                <a:lnTo>
                  <a:pt x="427672" y="498424"/>
                </a:lnTo>
                <a:lnTo>
                  <a:pt x="388366" y="435952"/>
                </a:lnTo>
                <a:lnTo>
                  <a:pt x="353733" y="401434"/>
                </a:lnTo>
                <a:lnTo>
                  <a:pt x="312191" y="371030"/>
                </a:lnTo>
                <a:lnTo>
                  <a:pt x="264160" y="346100"/>
                </a:lnTo>
                <a:lnTo>
                  <a:pt x="215328" y="329984"/>
                </a:lnTo>
                <a:lnTo>
                  <a:pt x="167398" y="322808"/>
                </a:lnTo>
                <a:lnTo>
                  <a:pt x="166268" y="322846"/>
                </a:lnTo>
                <a:lnTo>
                  <a:pt x="122110" y="324650"/>
                </a:lnTo>
                <a:lnTo>
                  <a:pt x="81191" y="335635"/>
                </a:lnTo>
                <a:lnTo>
                  <a:pt x="46367" y="355828"/>
                </a:lnTo>
                <a:lnTo>
                  <a:pt x="42367" y="359029"/>
                </a:lnTo>
                <a:lnTo>
                  <a:pt x="43014" y="364109"/>
                </a:lnTo>
                <a:lnTo>
                  <a:pt x="50584" y="396341"/>
                </a:lnTo>
                <a:lnTo>
                  <a:pt x="61823" y="418871"/>
                </a:lnTo>
                <a:lnTo>
                  <a:pt x="64833" y="424916"/>
                </a:lnTo>
                <a:lnTo>
                  <a:pt x="113842" y="471779"/>
                </a:lnTo>
                <a:lnTo>
                  <a:pt x="173431" y="500900"/>
                </a:lnTo>
                <a:lnTo>
                  <a:pt x="238772" y="522998"/>
                </a:lnTo>
                <a:lnTo>
                  <a:pt x="249618" y="526427"/>
                </a:lnTo>
                <a:lnTo>
                  <a:pt x="260527" y="529907"/>
                </a:lnTo>
                <a:lnTo>
                  <a:pt x="336245" y="560285"/>
                </a:lnTo>
                <a:lnTo>
                  <a:pt x="376085" y="584898"/>
                </a:lnTo>
                <a:lnTo>
                  <a:pt x="420192" y="627100"/>
                </a:lnTo>
                <a:lnTo>
                  <a:pt x="427672" y="636955"/>
                </a:lnTo>
                <a:lnTo>
                  <a:pt x="429666" y="639572"/>
                </a:lnTo>
                <a:lnTo>
                  <a:pt x="435825" y="625170"/>
                </a:lnTo>
                <a:lnTo>
                  <a:pt x="445173" y="589394"/>
                </a:lnTo>
                <a:close/>
              </a:path>
              <a:path w="499110" h="706120">
                <a:moveTo>
                  <a:pt x="445998" y="251993"/>
                </a:moveTo>
                <a:lnTo>
                  <a:pt x="397281" y="261581"/>
                </a:lnTo>
                <a:lnTo>
                  <a:pt x="351701" y="263753"/>
                </a:lnTo>
                <a:lnTo>
                  <a:pt x="317957" y="262280"/>
                </a:lnTo>
                <a:lnTo>
                  <a:pt x="304774" y="260959"/>
                </a:lnTo>
                <a:lnTo>
                  <a:pt x="359283" y="270738"/>
                </a:lnTo>
                <a:lnTo>
                  <a:pt x="404228" y="266420"/>
                </a:lnTo>
                <a:lnTo>
                  <a:pt x="434746" y="257124"/>
                </a:lnTo>
                <a:lnTo>
                  <a:pt x="445998" y="251993"/>
                </a:lnTo>
                <a:close/>
              </a:path>
              <a:path w="499110" h="706120">
                <a:moveTo>
                  <a:pt x="488353" y="232791"/>
                </a:moveTo>
                <a:lnTo>
                  <a:pt x="484530" y="228790"/>
                </a:lnTo>
                <a:lnTo>
                  <a:pt x="469950" y="219481"/>
                </a:lnTo>
                <a:lnTo>
                  <a:pt x="469950" y="234886"/>
                </a:lnTo>
                <a:lnTo>
                  <a:pt x="443014" y="259600"/>
                </a:lnTo>
                <a:lnTo>
                  <a:pt x="406285" y="274078"/>
                </a:lnTo>
                <a:lnTo>
                  <a:pt x="362623" y="278028"/>
                </a:lnTo>
                <a:lnTo>
                  <a:pt x="314921" y="271094"/>
                </a:lnTo>
                <a:lnTo>
                  <a:pt x="266039" y="252971"/>
                </a:lnTo>
                <a:lnTo>
                  <a:pt x="212483" y="217665"/>
                </a:lnTo>
                <a:lnTo>
                  <a:pt x="173291" y="172567"/>
                </a:lnTo>
                <a:lnTo>
                  <a:pt x="153339" y="121856"/>
                </a:lnTo>
                <a:lnTo>
                  <a:pt x="152031" y="105511"/>
                </a:lnTo>
                <a:lnTo>
                  <a:pt x="170040" y="130606"/>
                </a:lnTo>
                <a:lnTo>
                  <a:pt x="199009" y="154444"/>
                </a:lnTo>
                <a:lnTo>
                  <a:pt x="241528" y="173659"/>
                </a:lnTo>
                <a:lnTo>
                  <a:pt x="300202" y="184886"/>
                </a:lnTo>
                <a:lnTo>
                  <a:pt x="318427" y="186994"/>
                </a:lnTo>
                <a:lnTo>
                  <a:pt x="341147" y="190550"/>
                </a:lnTo>
                <a:lnTo>
                  <a:pt x="393687" y="202095"/>
                </a:lnTo>
                <a:lnTo>
                  <a:pt x="440093" y="217716"/>
                </a:lnTo>
                <a:lnTo>
                  <a:pt x="469950" y="234886"/>
                </a:lnTo>
                <a:lnTo>
                  <a:pt x="469950" y="219481"/>
                </a:lnTo>
                <a:lnTo>
                  <a:pt x="448437" y="205714"/>
                </a:lnTo>
                <a:lnTo>
                  <a:pt x="397725" y="188264"/>
                </a:lnTo>
                <a:lnTo>
                  <a:pt x="344665" y="176517"/>
                </a:lnTo>
                <a:lnTo>
                  <a:pt x="301498" y="170535"/>
                </a:lnTo>
                <a:lnTo>
                  <a:pt x="235165" y="156159"/>
                </a:lnTo>
                <a:lnTo>
                  <a:pt x="192100" y="131584"/>
                </a:lnTo>
                <a:lnTo>
                  <a:pt x="167284" y="103009"/>
                </a:lnTo>
                <a:lnTo>
                  <a:pt x="155676" y="76631"/>
                </a:lnTo>
                <a:lnTo>
                  <a:pt x="148907" y="53111"/>
                </a:lnTo>
                <a:lnTo>
                  <a:pt x="141833" y="76530"/>
                </a:lnTo>
                <a:lnTo>
                  <a:pt x="138176" y="117195"/>
                </a:lnTo>
                <a:lnTo>
                  <a:pt x="149771" y="159105"/>
                </a:lnTo>
                <a:lnTo>
                  <a:pt x="152031" y="162737"/>
                </a:lnTo>
                <a:lnTo>
                  <a:pt x="174980" y="199618"/>
                </a:lnTo>
                <a:lnTo>
                  <a:pt x="212166" y="236105"/>
                </a:lnTo>
                <a:lnTo>
                  <a:pt x="259676" y="265925"/>
                </a:lnTo>
                <a:lnTo>
                  <a:pt x="326339" y="288404"/>
                </a:lnTo>
                <a:lnTo>
                  <a:pt x="359625" y="292315"/>
                </a:lnTo>
                <a:lnTo>
                  <a:pt x="362623" y="292201"/>
                </a:lnTo>
                <a:lnTo>
                  <a:pt x="391807" y="291122"/>
                </a:lnTo>
                <a:lnTo>
                  <a:pt x="421855" y="284734"/>
                </a:lnTo>
                <a:lnTo>
                  <a:pt x="447865" y="273443"/>
                </a:lnTo>
                <a:lnTo>
                  <a:pt x="469265" y="257594"/>
                </a:lnTo>
                <a:lnTo>
                  <a:pt x="469950" y="256743"/>
                </a:lnTo>
                <a:lnTo>
                  <a:pt x="485470" y="237515"/>
                </a:lnTo>
                <a:lnTo>
                  <a:pt x="488353" y="232791"/>
                </a:lnTo>
                <a:close/>
              </a:path>
              <a:path w="499110" h="706120">
                <a:moveTo>
                  <a:pt x="499097" y="175475"/>
                </a:moveTo>
                <a:lnTo>
                  <a:pt x="487705" y="133400"/>
                </a:lnTo>
                <a:lnTo>
                  <a:pt x="485000" y="129032"/>
                </a:lnTo>
                <a:lnTo>
                  <a:pt x="485000" y="180759"/>
                </a:lnTo>
                <a:lnTo>
                  <a:pt x="484098" y="199974"/>
                </a:lnTo>
                <a:lnTo>
                  <a:pt x="441058" y="170649"/>
                </a:lnTo>
                <a:lnTo>
                  <a:pt x="370293" y="145173"/>
                </a:lnTo>
                <a:lnTo>
                  <a:pt x="334708" y="137426"/>
                </a:lnTo>
                <a:lnTo>
                  <a:pt x="308698" y="131876"/>
                </a:lnTo>
                <a:lnTo>
                  <a:pt x="258483" y="117970"/>
                </a:lnTo>
                <a:lnTo>
                  <a:pt x="215493" y="95745"/>
                </a:lnTo>
                <a:lnTo>
                  <a:pt x="187807" y="63246"/>
                </a:lnTo>
                <a:lnTo>
                  <a:pt x="180047" y="42811"/>
                </a:lnTo>
                <a:lnTo>
                  <a:pt x="196088" y="31318"/>
                </a:lnTo>
                <a:lnTo>
                  <a:pt x="215087" y="22593"/>
                </a:lnTo>
                <a:lnTo>
                  <a:pt x="215493" y="22479"/>
                </a:lnTo>
                <a:lnTo>
                  <a:pt x="236613" y="16789"/>
                </a:lnTo>
                <a:lnTo>
                  <a:pt x="260210" y="14084"/>
                </a:lnTo>
                <a:lnTo>
                  <a:pt x="287616" y="14770"/>
                </a:lnTo>
                <a:lnTo>
                  <a:pt x="343458" y="27317"/>
                </a:lnTo>
                <a:lnTo>
                  <a:pt x="399542" y="55270"/>
                </a:lnTo>
                <a:lnTo>
                  <a:pt x="446608" y="96164"/>
                </a:lnTo>
                <a:lnTo>
                  <a:pt x="474954" y="140309"/>
                </a:lnTo>
                <a:lnTo>
                  <a:pt x="485000" y="180759"/>
                </a:lnTo>
                <a:lnTo>
                  <a:pt x="485000" y="129032"/>
                </a:lnTo>
                <a:lnTo>
                  <a:pt x="462546" y="92722"/>
                </a:lnTo>
                <a:lnTo>
                  <a:pt x="425259" y="56057"/>
                </a:lnTo>
                <a:lnTo>
                  <a:pt x="377482" y="26060"/>
                </a:lnTo>
                <a:lnTo>
                  <a:pt x="329692" y="7924"/>
                </a:lnTo>
                <a:lnTo>
                  <a:pt x="283019" y="0"/>
                </a:lnTo>
                <a:lnTo>
                  <a:pt x="278587" y="50"/>
                </a:lnTo>
                <a:lnTo>
                  <a:pt x="237909" y="1841"/>
                </a:lnTo>
                <a:lnTo>
                  <a:pt x="198653" y="13677"/>
                </a:lnTo>
                <a:lnTo>
                  <a:pt x="166979" y="35280"/>
                </a:lnTo>
                <a:lnTo>
                  <a:pt x="164071" y="38112"/>
                </a:lnTo>
                <a:lnTo>
                  <a:pt x="164973" y="42049"/>
                </a:lnTo>
                <a:lnTo>
                  <a:pt x="173520" y="66827"/>
                </a:lnTo>
                <a:lnTo>
                  <a:pt x="180047" y="77139"/>
                </a:lnTo>
                <a:lnTo>
                  <a:pt x="187020" y="88188"/>
                </a:lnTo>
                <a:lnTo>
                  <a:pt x="229336" y="121183"/>
                </a:lnTo>
                <a:lnTo>
                  <a:pt x="278587" y="139357"/>
                </a:lnTo>
                <a:lnTo>
                  <a:pt x="331787" y="151549"/>
                </a:lnTo>
                <a:lnTo>
                  <a:pt x="340614" y="153390"/>
                </a:lnTo>
                <a:lnTo>
                  <a:pt x="349478" y="155270"/>
                </a:lnTo>
                <a:lnTo>
                  <a:pt x="411492" y="173151"/>
                </a:lnTo>
                <a:lnTo>
                  <a:pt x="468210" y="205422"/>
                </a:lnTo>
                <a:lnTo>
                  <a:pt x="485000" y="221297"/>
                </a:lnTo>
                <a:lnTo>
                  <a:pt x="491375" y="228142"/>
                </a:lnTo>
                <a:lnTo>
                  <a:pt x="495084" y="216268"/>
                </a:lnTo>
                <a:lnTo>
                  <a:pt x="499097" y="175475"/>
                </a:lnTo>
                <a:close/>
              </a:path>
            </a:pathLst>
          </a:custGeom>
          <a:solidFill>
            <a:srgbClr val="584A46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44" name="object 144" descr=""/>
          <p:cNvGrpSpPr/>
          <p:nvPr/>
        </p:nvGrpSpPr>
        <p:grpSpPr>
          <a:xfrm>
            <a:off x="1320567" y="4310599"/>
            <a:ext cx="788670" cy="481330"/>
            <a:chOff x="1320567" y="4310599"/>
            <a:chExt cx="788670" cy="481330"/>
          </a:xfrm>
        </p:grpSpPr>
        <p:sp>
          <p:nvSpPr>
            <p:cNvPr id="145" name="object 145" descr=""/>
            <p:cNvSpPr/>
            <p:nvPr/>
          </p:nvSpPr>
          <p:spPr>
            <a:xfrm>
              <a:off x="1801350" y="4310599"/>
              <a:ext cx="307340" cy="419100"/>
            </a:xfrm>
            <a:custGeom>
              <a:avLst/>
              <a:gdLst/>
              <a:ahLst/>
              <a:cxnLst/>
              <a:rect l="l" t="t" r="r" b="b"/>
              <a:pathLst>
                <a:path w="307339" h="419100">
                  <a:moveTo>
                    <a:pt x="0" y="43701"/>
                  </a:moveTo>
                  <a:lnTo>
                    <a:pt x="5885" y="10975"/>
                  </a:lnTo>
                  <a:lnTo>
                    <a:pt x="7337" y="6052"/>
                  </a:lnTo>
                  <a:lnTo>
                    <a:pt x="12280" y="4718"/>
                  </a:lnTo>
                  <a:lnTo>
                    <a:pt x="52432" y="0"/>
                  </a:lnTo>
                  <a:lnTo>
                    <a:pt x="94512" y="6214"/>
                  </a:lnTo>
                  <a:lnTo>
                    <a:pt x="136970" y="22582"/>
                  </a:lnTo>
                  <a:lnTo>
                    <a:pt x="178256" y="48323"/>
                  </a:lnTo>
                  <a:lnTo>
                    <a:pt x="216821" y="82656"/>
                  </a:lnTo>
                  <a:lnTo>
                    <a:pt x="251113" y="124801"/>
                  </a:lnTo>
                  <a:lnTo>
                    <a:pt x="277241" y="169397"/>
                  </a:lnTo>
                  <a:lnTo>
                    <a:pt x="295360" y="215019"/>
                  </a:lnTo>
                  <a:lnTo>
                    <a:pt x="305406" y="260231"/>
                  </a:lnTo>
                  <a:lnTo>
                    <a:pt x="307313" y="303596"/>
                  </a:lnTo>
                  <a:lnTo>
                    <a:pt x="301019" y="343680"/>
                  </a:lnTo>
                  <a:lnTo>
                    <a:pt x="289028" y="372805"/>
                  </a:lnTo>
                  <a:lnTo>
                    <a:pt x="289028" y="282271"/>
                  </a:lnTo>
                  <a:lnTo>
                    <a:pt x="284264" y="245231"/>
                  </a:lnTo>
                  <a:lnTo>
                    <a:pt x="273631" y="207770"/>
                  </a:lnTo>
                  <a:lnTo>
                    <a:pt x="257451" y="170791"/>
                  </a:lnTo>
                  <a:lnTo>
                    <a:pt x="236048" y="135197"/>
                  </a:lnTo>
                  <a:lnTo>
                    <a:pt x="186707" y="78848"/>
                  </a:lnTo>
                  <a:lnTo>
                    <a:pt x="128656" y="38946"/>
                  </a:lnTo>
                  <a:lnTo>
                    <a:pt x="73412" y="20437"/>
                  </a:lnTo>
                  <a:lnTo>
                    <a:pt x="46961" y="18349"/>
                  </a:lnTo>
                  <a:lnTo>
                    <a:pt x="22068" y="21155"/>
                  </a:lnTo>
                  <a:lnTo>
                    <a:pt x="18020" y="48575"/>
                  </a:lnTo>
                  <a:lnTo>
                    <a:pt x="18020" y="119877"/>
                  </a:lnTo>
                  <a:lnTo>
                    <a:pt x="11104" y="107217"/>
                  </a:lnTo>
                  <a:lnTo>
                    <a:pt x="1727" y="75707"/>
                  </a:lnTo>
                  <a:lnTo>
                    <a:pt x="0" y="43701"/>
                  </a:lnTo>
                  <a:close/>
                </a:path>
                <a:path w="307339" h="419100">
                  <a:moveTo>
                    <a:pt x="18020" y="119877"/>
                  </a:moveTo>
                  <a:lnTo>
                    <a:pt x="18020" y="48575"/>
                  </a:lnTo>
                  <a:lnTo>
                    <a:pt x="20167" y="75278"/>
                  </a:lnTo>
                  <a:lnTo>
                    <a:pt x="28586" y="101694"/>
                  </a:lnTo>
                  <a:lnTo>
                    <a:pt x="62421" y="152936"/>
                  </a:lnTo>
                  <a:lnTo>
                    <a:pt x="109413" y="199416"/>
                  </a:lnTo>
                  <a:lnTo>
                    <a:pt x="152258" y="236872"/>
                  </a:lnTo>
                  <a:lnTo>
                    <a:pt x="160923" y="244566"/>
                  </a:lnTo>
                  <a:lnTo>
                    <a:pt x="205591" y="289516"/>
                  </a:lnTo>
                  <a:lnTo>
                    <a:pt x="231988" y="324289"/>
                  </a:lnTo>
                  <a:lnTo>
                    <a:pt x="261509" y="383386"/>
                  </a:lnTo>
                  <a:lnTo>
                    <a:pt x="274404" y="362669"/>
                  </a:lnTo>
                  <a:lnTo>
                    <a:pt x="283389" y="338617"/>
                  </a:lnTo>
                  <a:lnTo>
                    <a:pt x="288314" y="311672"/>
                  </a:lnTo>
                  <a:lnTo>
                    <a:pt x="289028" y="282271"/>
                  </a:lnTo>
                  <a:lnTo>
                    <a:pt x="289028" y="372805"/>
                  </a:lnTo>
                  <a:lnTo>
                    <a:pt x="286459" y="379046"/>
                  </a:lnTo>
                  <a:lnTo>
                    <a:pt x="263568" y="408258"/>
                  </a:lnTo>
                  <a:lnTo>
                    <a:pt x="252113" y="419105"/>
                  </a:lnTo>
                  <a:lnTo>
                    <a:pt x="248386" y="403766"/>
                  </a:lnTo>
                  <a:lnTo>
                    <a:pt x="240543" y="379606"/>
                  </a:lnTo>
                  <a:lnTo>
                    <a:pt x="197720" y="308754"/>
                  </a:lnTo>
                  <a:lnTo>
                    <a:pt x="157019" y="265716"/>
                  </a:lnTo>
                  <a:lnTo>
                    <a:pt x="96738" y="212631"/>
                  </a:lnTo>
                  <a:lnTo>
                    <a:pt x="71451" y="189060"/>
                  </a:lnTo>
                  <a:lnTo>
                    <a:pt x="48183" y="164444"/>
                  </a:lnTo>
                  <a:lnTo>
                    <a:pt x="28168" y="138453"/>
                  </a:lnTo>
                  <a:lnTo>
                    <a:pt x="18020" y="119877"/>
                  </a:lnTo>
                  <a:close/>
                </a:path>
              </a:pathLst>
            </a:custGeom>
            <a:solidFill>
              <a:srgbClr val="584A4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46" name="object 146" descr="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836384" y="4341719"/>
              <a:ext cx="176417" cy="86639"/>
            </a:xfrm>
            <a:prstGeom prst="rect">
              <a:avLst/>
            </a:prstGeom>
          </p:spPr>
        </p:pic>
        <p:sp>
          <p:nvSpPr>
            <p:cNvPr id="147" name="object 147" descr=""/>
            <p:cNvSpPr/>
            <p:nvPr/>
          </p:nvSpPr>
          <p:spPr>
            <a:xfrm>
              <a:off x="1320567" y="4466203"/>
              <a:ext cx="377825" cy="245110"/>
            </a:xfrm>
            <a:custGeom>
              <a:avLst/>
              <a:gdLst/>
              <a:ahLst/>
              <a:cxnLst/>
              <a:rect l="l" t="t" r="r" b="b"/>
              <a:pathLst>
                <a:path w="377825" h="245110">
                  <a:moveTo>
                    <a:pt x="0" y="229174"/>
                  </a:moveTo>
                  <a:lnTo>
                    <a:pt x="549" y="187149"/>
                  </a:lnTo>
                  <a:lnTo>
                    <a:pt x="14637" y="144486"/>
                  </a:lnTo>
                  <a:lnTo>
                    <a:pt x="40871" y="103371"/>
                  </a:lnTo>
                  <a:lnTo>
                    <a:pt x="77857" y="65986"/>
                  </a:lnTo>
                  <a:lnTo>
                    <a:pt x="124202" y="34515"/>
                  </a:lnTo>
                  <a:lnTo>
                    <a:pt x="171641" y="13568"/>
                  </a:lnTo>
                  <a:lnTo>
                    <a:pt x="219043" y="2101"/>
                  </a:lnTo>
                  <a:lnTo>
                    <a:pt x="261745" y="124"/>
                  </a:lnTo>
                  <a:lnTo>
                    <a:pt x="264437" y="0"/>
                  </a:lnTo>
                  <a:lnTo>
                    <a:pt x="305855" y="7148"/>
                  </a:lnTo>
                  <a:lnTo>
                    <a:pt x="341326" y="23432"/>
                  </a:lnTo>
                  <a:lnTo>
                    <a:pt x="368880" y="48736"/>
                  </a:lnTo>
                  <a:lnTo>
                    <a:pt x="377197" y="59524"/>
                  </a:lnTo>
                  <a:lnTo>
                    <a:pt x="363702" y="61387"/>
                  </a:lnTo>
                  <a:lnTo>
                    <a:pt x="347343" y="64905"/>
                  </a:lnTo>
                  <a:lnTo>
                    <a:pt x="347343" y="48324"/>
                  </a:lnTo>
                  <a:lnTo>
                    <a:pt x="330670" y="35416"/>
                  </a:lnTo>
                  <a:lnTo>
                    <a:pt x="310788" y="25578"/>
                  </a:lnTo>
                  <a:lnTo>
                    <a:pt x="288063" y="18972"/>
                  </a:lnTo>
                  <a:lnTo>
                    <a:pt x="262861" y="15763"/>
                  </a:lnTo>
                  <a:lnTo>
                    <a:pt x="230612" y="16598"/>
                  </a:lnTo>
                  <a:lnTo>
                    <a:pt x="164282" y="33096"/>
                  </a:lnTo>
                  <a:lnTo>
                    <a:pt x="103922" y="65820"/>
                  </a:lnTo>
                  <a:lnTo>
                    <a:pt x="57513" y="108024"/>
                  </a:lnTo>
                  <a:lnTo>
                    <a:pt x="27224" y="155056"/>
                  </a:lnTo>
                  <a:lnTo>
                    <a:pt x="14769" y="200569"/>
                  </a:lnTo>
                  <a:lnTo>
                    <a:pt x="14769" y="238077"/>
                  </a:lnTo>
                  <a:lnTo>
                    <a:pt x="4825" y="235216"/>
                  </a:lnTo>
                  <a:lnTo>
                    <a:pt x="706" y="233549"/>
                  </a:lnTo>
                  <a:lnTo>
                    <a:pt x="0" y="229174"/>
                  </a:lnTo>
                  <a:close/>
                </a:path>
                <a:path w="377825" h="245110">
                  <a:moveTo>
                    <a:pt x="14769" y="238077"/>
                  </a:moveTo>
                  <a:lnTo>
                    <a:pt x="14769" y="200569"/>
                  </a:lnTo>
                  <a:lnTo>
                    <a:pt x="14985" y="222211"/>
                  </a:lnTo>
                  <a:lnTo>
                    <a:pt x="38197" y="228094"/>
                  </a:lnTo>
                  <a:lnTo>
                    <a:pt x="57513" y="228513"/>
                  </a:lnTo>
                  <a:lnTo>
                    <a:pt x="61331" y="228596"/>
                  </a:lnTo>
                  <a:lnTo>
                    <a:pt x="84767" y="223684"/>
                  </a:lnTo>
                  <a:lnTo>
                    <a:pt x="131813" y="199087"/>
                  </a:lnTo>
                  <a:lnTo>
                    <a:pt x="175861" y="162825"/>
                  </a:lnTo>
                  <a:lnTo>
                    <a:pt x="211813" y="129319"/>
                  </a:lnTo>
                  <a:lnTo>
                    <a:pt x="219182" y="122549"/>
                  </a:lnTo>
                  <a:lnTo>
                    <a:pt x="261745" y="88108"/>
                  </a:lnTo>
                  <a:lnTo>
                    <a:pt x="322657" y="55686"/>
                  </a:lnTo>
                  <a:lnTo>
                    <a:pt x="347343" y="48324"/>
                  </a:lnTo>
                  <a:lnTo>
                    <a:pt x="347343" y="64905"/>
                  </a:lnTo>
                  <a:lnTo>
                    <a:pt x="342240" y="66002"/>
                  </a:lnTo>
                  <a:lnTo>
                    <a:pt x="313097" y="76856"/>
                  </a:lnTo>
                  <a:lnTo>
                    <a:pt x="277588" y="96570"/>
                  </a:lnTo>
                  <a:lnTo>
                    <a:pt x="237028" y="127765"/>
                  </a:lnTo>
                  <a:lnTo>
                    <a:pt x="186087" y="174896"/>
                  </a:lnTo>
                  <a:lnTo>
                    <a:pt x="163609" y="194551"/>
                  </a:lnTo>
                  <a:lnTo>
                    <a:pt x="140410" y="212379"/>
                  </a:lnTo>
                  <a:lnTo>
                    <a:pt x="116317" y="227291"/>
                  </a:lnTo>
                  <a:lnTo>
                    <a:pt x="87973" y="239202"/>
                  </a:lnTo>
                  <a:lnTo>
                    <a:pt x="60071" y="244486"/>
                  </a:lnTo>
                  <a:lnTo>
                    <a:pt x="32418" y="243155"/>
                  </a:lnTo>
                  <a:lnTo>
                    <a:pt x="14985" y="238139"/>
                  </a:lnTo>
                  <a:lnTo>
                    <a:pt x="14769" y="238077"/>
                  </a:lnTo>
                  <a:close/>
                </a:path>
              </a:pathLst>
            </a:custGeom>
            <a:solidFill>
              <a:srgbClr val="584A4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48" name="object 148" descr="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345262" y="4534182"/>
              <a:ext cx="89974" cy="143954"/>
            </a:xfrm>
            <a:prstGeom prst="rect">
              <a:avLst/>
            </a:prstGeom>
          </p:spPr>
        </p:pic>
        <p:sp>
          <p:nvSpPr>
            <p:cNvPr id="149" name="object 149" descr=""/>
            <p:cNvSpPr/>
            <p:nvPr/>
          </p:nvSpPr>
          <p:spPr>
            <a:xfrm>
              <a:off x="1717364" y="4323869"/>
              <a:ext cx="330200" cy="429259"/>
            </a:xfrm>
            <a:custGeom>
              <a:avLst/>
              <a:gdLst/>
              <a:ahLst/>
              <a:cxnLst/>
              <a:rect l="l" t="t" r="r" b="b"/>
              <a:pathLst>
                <a:path w="330200" h="429260">
                  <a:moveTo>
                    <a:pt x="54608" y="134810"/>
                  </a:moveTo>
                  <a:lnTo>
                    <a:pt x="54608" y="58383"/>
                  </a:lnTo>
                  <a:lnTo>
                    <a:pt x="58359" y="93798"/>
                  </a:lnTo>
                  <a:lnTo>
                    <a:pt x="74218" y="134568"/>
                  </a:lnTo>
                  <a:lnTo>
                    <a:pt x="106997" y="178769"/>
                  </a:lnTo>
                  <a:lnTo>
                    <a:pt x="161505" y="224474"/>
                  </a:lnTo>
                  <a:lnTo>
                    <a:pt x="195754" y="249917"/>
                  </a:lnTo>
                  <a:lnTo>
                    <a:pt x="236471" y="284345"/>
                  </a:lnTo>
                  <a:lnTo>
                    <a:pt x="276726" y="323834"/>
                  </a:lnTo>
                  <a:lnTo>
                    <a:pt x="309591" y="364462"/>
                  </a:lnTo>
                  <a:lnTo>
                    <a:pt x="328135" y="402304"/>
                  </a:lnTo>
                  <a:lnTo>
                    <a:pt x="329881" y="409091"/>
                  </a:lnTo>
                  <a:lnTo>
                    <a:pt x="323780" y="412543"/>
                  </a:lnTo>
                  <a:lnTo>
                    <a:pt x="308226" y="418792"/>
                  </a:lnTo>
                  <a:lnTo>
                    <a:pt x="308226" y="400029"/>
                  </a:lnTo>
                  <a:lnTo>
                    <a:pt x="299497" y="382466"/>
                  </a:lnTo>
                  <a:lnTo>
                    <a:pt x="267247" y="340470"/>
                  </a:lnTo>
                  <a:lnTo>
                    <a:pt x="218290" y="292618"/>
                  </a:lnTo>
                  <a:lnTo>
                    <a:pt x="170066" y="253195"/>
                  </a:lnTo>
                  <a:lnTo>
                    <a:pt x="151188" y="239578"/>
                  </a:lnTo>
                  <a:lnTo>
                    <a:pt x="102787" y="200553"/>
                  </a:lnTo>
                  <a:lnTo>
                    <a:pt x="69630" y="161995"/>
                  </a:lnTo>
                  <a:lnTo>
                    <a:pt x="54608" y="134810"/>
                  </a:lnTo>
                  <a:close/>
                </a:path>
                <a:path w="330200" h="429260">
                  <a:moveTo>
                    <a:pt x="18276" y="229998"/>
                  </a:moveTo>
                  <a:lnTo>
                    <a:pt x="18276" y="147367"/>
                  </a:lnTo>
                  <a:lnTo>
                    <a:pt x="23106" y="184265"/>
                  </a:lnTo>
                  <a:lnTo>
                    <a:pt x="33757" y="221571"/>
                  </a:lnTo>
                  <a:lnTo>
                    <a:pt x="49904" y="258392"/>
                  </a:lnTo>
                  <a:lnTo>
                    <a:pt x="71217" y="293833"/>
                  </a:lnTo>
                  <a:lnTo>
                    <a:pt x="106491" y="336636"/>
                  </a:lnTo>
                  <a:lnTo>
                    <a:pt x="146063" y="370499"/>
                  </a:lnTo>
                  <a:lnTo>
                    <a:pt x="187978" y="394595"/>
                  </a:lnTo>
                  <a:lnTo>
                    <a:pt x="230281" y="408100"/>
                  </a:lnTo>
                  <a:lnTo>
                    <a:pt x="271015" y="410186"/>
                  </a:lnTo>
                  <a:lnTo>
                    <a:pt x="308226" y="400029"/>
                  </a:lnTo>
                  <a:lnTo>
                    <a:pt x="308226" y="418792"/>
                  </a:lnTo>
                  <a:lnTo>
                    <a:pt x="293398" y="424749"/>
                  </a:lnTo>
                  <a:lnTo>
                    <a:pt x="259892" y="429054"/>
                  </a:lnTo>
                  <a:lnTo>
                    <a:pt x="224101" y="425452"/>
                  </a:lnTo>
                  <a:lnTo>
                    <a:pt x="186867" y="413936"/>
                  </a:lnTo>
                  <a:lnTo>
                    <a:pt x="150494" y="395335"/>
                  </a:lnTo>
                  <a:lnTo>
                    <a:pt x="116052" y="370403"/>
                  </a:lnTo>
                  <a:lnTo>
                    <a:pt x="84339" y="339810"/>
                  </a:lnTo>
                  <a:lnTo>
                    <a:pt x="56153" y="304229"/>
                  </a:lnTo>
                  <a:lnTo>
                    <a:pt x="30176" y="259905"/>
                  </a:lnTo>
                  <a:lnTo>
                    <a:pt x="18276" y="229998"/>
                  </a:lnTo>
                  <a:close/>
                </a:path>
                <a:path w="330200" h="429260">
                  <a:moveTo>
                    <a:pt x="0" y="126228"/>
                  </a:moveTo>
                  <a:lnTo>
                    <a:pt x="6087" y="86209"/>
                  </a:lnTo>
                  <a:lnTo>
                    <a:pt x="20362" y="50848"/>
                  </a:lnTo>
                  <a:lnTo>
                    <a:pt x="42893" y="21576"/>
                  </a:lnTo>
                  <a:lnTo>
                    <a:pt x="65235" y="0"/>
                  </a:lnTo>
                  <a:lnTo>
                    <a:pt x="58153" y="30246"/>
                  </a:lnTo>
                  <a:lnTo>
                    <a:pt x="54608" y="58383"/>
                  </a:lnTo>
                  <a:lnTo>
                    <a:pt x="54608" y="134810"/>
                  </a:lnTo>
                  <a:lnTo>
                    <a:pt x="49178" y="124985"/>
                  </a:lnTo>
                  <a:lnTo>
                    <a:pt x="38895" y="90607"/>
                  </a:lnTo>
                  <a:lnTo>
                    <a:pt x="36243" y="59943"/>
                  </a:lnTo>
                  <a:lnTo>
                    <a:pt x="27564" y="78872"/>
                  </a:lnTo>
                  <a:lnTo>
                    <a:pt x="21618" y="99919"/>
                  </a:lnTo>
                  <a:lnTo>
                    <a:pt x="18493" y="122834"/>
                  </a:lnTo>
                  <a:lnTo>
                    <a:pt x="18276" y="229998"/>
                  </a:lnTo>
                  <a:lnTo>
                    <a:pt x="12113" y="214509"/>
                  </a:lnTo>
                  <a:lnTo>
                    <a:pt x="2031" y="169472"/>
                  </a:lnTo>
                  <a:lnTo>
                    <a:pt x="0" y="126228"/>
                  </a:lnTo>
                  <a:close/>
                </a:path>
              </a:pathLst>
            </a:custGeom>
            <a:solidFill>
              <a:srgbClr val="584A4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50" name="object 150" descr="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1826517" y="4650538"/>
              <a:ext cx="161941" cy="77479"/>
            </a:xfrm>
            <a:prstGeom prst="rect">
              <a:avLst/>
            </a:prstGeom>
          </p:spPr>
        </p:pic>
        <p:sp>
          <p:nvSpPr>
            <p:cNvPr id="151" name="object 151" descr=""/>
            <p:cNvSpPr/>
            <p:nvPr/>
          </p:nvSpPr>
          <p:spPr>
            <a:xfrm>
              <a:off x="1325176" y="4531357"/>
              <a:ext cx="386080" cy="260985"/>
            </a:xfrm>
            <a:custGeom>
              <a:avLst/>
              <a:gdLst/>
              <a:ahLst/>
              <a:cxnLst/>
              <a:rect l="l" t="t" r="r" b="b"/>
              <a:pathLst>
                <a:path w="386080" h="260985">
                  <a:moveTo>
                    <a:pt x="0" y="191442"/>
                  </a:moveTo>
                  <a:lnTo>
                    <a:pt x="25362" y="200191"/>
                  </a:lnTo>
                  <a:lnTo>
                    <a:pt x="56330" y="206377"/>
                  </a:lnTo>
                  <a:lnTo>
                    <a:pt x="97589" y="202088"/>
                  </a:lnTo>
                  <a:lnTo>
                    <a:pt x="146741" y="178918"/>
                  </a:lnTo>
                  <a:lnTo>
                    <a:pt x="201387" y="128458"/>
                  </a:lnTo>
                  <a:lnTo>
                    <a:pt x="233927" y="93503"/>
                  </a:lnTo>
                  <a:lnTo>
                    <a:pt x="277871" y="53289"/>
                  </a:lnTo>
                  <a:lnTo>
                    <a:pt x="325442" y="18775"/>
                  </a:lnTo>
                  <a:lnTo>
                    <a:pt x="368860" y="921"/>
                  </a:lnTo>
                  <a:lnTo>
                    <a:pt x="374843" y="0"/>
                  </a:lnTo>
                  <a:lnTo>
                    <a:pt x="377275" y="5551"/>
                  </a:lnTo>
                  <a:lnTo>
                    <a:pt x="385091" y="32735"/>
                  </a:lnTo>
                  <a:lnTo>
                    <a:pt x="385842" y="61907"/>
                  </a:lnTo>
                  <a:lnTo>
                    <a:pt x="379598" y="92348"/>
                  </a:lnTo>
                  <a:lnTo>
                    <a:pt x="370367" y="114071"/>
                  </a:lnTo>
                  <a:lnTo>
                    <a:pt x="370367" y="57555"/>
                  </a:lnTo>
                  <a:lnTo>
                    <a:pt x="365153" y="17830"/>
                  </a:lnTo>
                  <a:lnTo>
                    <a:pt x="310364" y="47799"/>
                  </a:lnTo>
                  <a:lnTo>
                    <a:pt x="264935" y="85656"/>
                  </a:lnTo>
                  <a:lnTo>
                    <a:pt x="226814" y="123634"/>
                  </a:lnTo>
                  <a:lnTo>
                    <a:pt x="213487" y="138617"/>
                  </a:lnTo>
                  <a:lnTo>
                    <a:pt x="166454" y="184221"/>
                  </a:lnTo>
                  <a:lnTo>
                    <a:pt x="122515" y="210237"/>
                  </a:lnTo>
                  <a:lnTo>
                    <a:pt x="82834" y="221260"/>
                  </a:lnTo>
                  <a:lnTo>
                    <a:pt x="56330" y="221550"/>
                  </a:lnTo>
                  <a:lnTo>
                    <a:pt x="48978" y="221630"/>
                  </a:lnTo>
                  <a:lnTo>
                    <a:pt x="48978" y="239645"/>
                  </a:lnTo>
                  <a:lnTo>
                    <a:pt x="44223" y="237498"/>
                  </a:lnTo>
                  <a:lnTo>
                    <a:pt x="16574" y="212548"/>
                  </a:lnTo>
                  <a:lnTo>
                    <a:pt x="0" y="191442"/>
                  </a:lnTo>
                  <a:close/>
                </a:path>
                <a:path w="386080" h="260985">
                  <a:moveTo>
                    <a:pt x="48978" y="239645"/>
                  </a:moveTo>
                  <a:lnTo>
                    <a:pt x="48978" y="221630"/>
                  </a:lnTo>
                  <a:lnTo>
                    <a:pt x="64471" y="230749"/>
                  </a:lnTo>
                  <a:lnTo>
                    <a:pt x="82032" y="237709"/>
                  </a:lnTo>
                  <a:lnTo>
                    <a:pt x="101451" y="242411"/>
                  </a:lnTo>
                  <a:lnTo>
                    <a:pt x="122515" y="244756"/>
                  </a:lnTo>
                  <a:lnTo>
                    <a:pt x="154651" y="243852"/>
                  </a:lnTo>
                  <a:lnTo>
                    <a:pt x="220710" y="227348"/>
                  </a:lnTo>
                  <a:lnTo>
                    <a:pt x="300046" y="179708"/>
                  </a:lnTo>
                  <a:lnTo>
                    <a:pt x="336289" y="141273"/>
                  </a:lnTo>
                  <a:lnTo>
                    <a:pt x="360237" y="99629"/>
                  </a:lnTo>
                  <a:lnTo>
                    <a:pt x="370367" y="57555"/>
                  </a:lnTo>
                  <a:lnTo>
                    <a:pt x="370367" y="114071"/>
                  </a:lnTo>
                  <a:lnTo>
                    <a:pt x="347235" y="152954"/>
                  </a:lnTo>
                  <a:lnTo>
                    <a:pt x="293696" y="204918"/>
                  </a:lnTo>
                  <a:lnTo>
                    <a:pt x="260644" y="226004"/>
                  </a:lnTo>
                  <a:lnTo>
                    <a:pt x="213487" y="246830"/>
                  </a:lnTo>
                  <a:lnTo>
                    <a:pt x="166454" y="258247"/>
                  </a:lnTo>
                  <a:lnTo>
                    <a:pt x="122515" y="260404"/>
                  </a:lnTo>
                  <a:lnTo>
                    <a:pt x="121051" y="260475"/>
                  </a:lnTo>
                  <a:lnTo>
                    <a:pt x="79703" y="253510"/>
                  </a:lnTo>
                  <a:lnTo>
                    <a:pt x="48978" y="239645"/>
                  </a:lnTo>
                  <a:close/>
                </a:path>
              </a:pathLst>
            </a:custGeom>
            <a:solidFill>
              <a:srgbClr val="584A4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52" name="object 152" descr="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609751" y="4581454"/>
              <a:ext cx="80833" cy="132342"/>
            </a:xfrm>
            <a:prstGeom prst="rect">
              <a:avLst/>
            </a:prstGeom>
          </p:spPr>
        </p:pic>
      </p:grpSp>
      <p:grpSp>
        <p:nvGrpSpPr>
          <p:cNvPr id="153" name="object 153" descr=""/>
          <p:cNvGrpSpPr/>
          <p:nvPr/>
        </p:nvGrpSpPr>
        <p:grpSpPr>
          <a:xfrm>
            <a:off x="1029185" y="3430746"/>
            <a:ext cx="1144905" cy="977900"/>
            <a:chOff x="1029185" y="3430746"/>
            <a:chExt cx="1144905" cy="977900"/>
          </a:xfrm>
        </p:grpSpPr>
        <p:sp>
          <p:nvSpPr>
            <p:cNvPr id="154" name="object 154" descr=""/>
            <p:cNvSpPr/>
            <p:nvPr/>
          </p:nvSpPr>
          <p:spPr>
            <a:xfrm>
              <a:off x="1029185" y="4223555"/>
              <a:ext cx="485775" cy="185420"/>
            </a:xfrm>
            <a:custGeom>
              <a:avLst/>
              <a:gdLst/>
              <a:ahLst/>
              <a:cxnLst/>
              <a:rect l="l" t="t" r="r" b="b"/>
              <a:pathLst>
                <a:path w="485775" h="185420">
                  <a:moveTo>
                    <a:pt x="0" y="19970"/>
                  </a:moveTo>
                  <a:lnTo>
                    <a:pt x="22125" y="41645"/>
                  </a:lnTo>
                  <a:lnTo>
                    <a:pt x="44274" y="59202"/>
                  </a:lnTo>
                  <a:lnTo>
                    <a:pt x="76400" y="74302"/>
                  </a:lnTo>
                  <a:lnTo>
                    <a:pt x="119348" y="81848"/>
                  </a:lnTo>
                  <a:lnTo>
                    <a:pt x="173963" y="76747"/>
                  </a:lnTo>
                  <a:lnTo>
                    <a:pt x="241088" y="53904"/>
                  </a:lnTo>
                  <a:lnTo>
                    <a:pt x="280462" y="37853"/>
                  </a:lnTo>
                  <a:lnTo>
                    <a:pt x="330838" y="20932"/>
                  </a:lnTo>
                  <a:lnTo>
                    <a:pt x="385293" y="7021"/>
                  </a:lnTo>
                  <a:lnTo>
                    <a:pt x="436903" y="0"/>
                  </a:lnTo>
                  <a:lnTo>
                    <a:pt x="478744" y="3748"/>
                  </a:lnTo>
                  <a:lnTo>
                    <a:pt x="485237" y="5710"/>
                  </a:lnTo>
                  <a:lnTo>
                    <a:pt x="485433" y="5769"/>
                  </a:lnTo>
                  <a:lnTo>
                    <a:pt x="485237" y="12752"/>
                  </a:lnTo>
                  <a:lnTo>
                    <a:pt x="479926" y="44956"/>
                  </a:lnTo>
                  <a:lnTo>
                    <a:pt x="466524" y="75190"/>
                  </a:lnTo>
                  <a:lnTo>
                    <a:pt x="466524" y="19558"/>
                  </a:lnTo>
                  <a:lnTo>
                    <a:pt x="447039" y="17918"/>
                  </a:lnTo>
                  <a:lnTo>
                    <a:pt x="394586" y="23707"/>
                  </a:lnTo>
                  <a:lnTo>
                    <a:pt x="328505" y="40711"/>
                  </a:lnTo>
                  <a:lnTo>
                    <a:pt x="269982" y="61442"/>
                  </a:lnTo>
                  <a:lnTo>
                    <a:pt x="248620" y="70499"/>
                  </a:lnTo>
                  <a:lnTo>
                    <a:pt x="190348" y="91588"/>
                  </a:lnTo>
                  <a:lnTo>
                    <a:pt x="140353" y="99925"/>
                  </a:lnTo>
                  <a:lnTo>
                    <a:pt x="101350" y="98356"/>
                  </a:lnTo>
                  <a:lnTo>
                    <a:pt x="98245" y="98232"/>
                  </a:lnTo>
                  <a:lnTo>
                    <a:pt x="63634" y="89234"/>
                  </a:lnTo>
                  <a:lnTo>
                    <a:pt x="36130" y="75657"/>
                  </a:lnTo>
                  <a:lnTo>
                    <a:pt x="36130" y="104934"/>
                  </a:lnTo>
                  <a:lnTo>
                    <a:pt x="23326" y="89849"/>
                  </a:lnTo>
                  <a:lnTo>
                    <a:pt x="6845" y="50158"/>
                  </a:lnTo>
                  <a:lnTo>
                    <a:pt x="0" y="19970"/>
                  </a:lnTo>
                  <a:close/>
                </a:path>
                <a:path w="485775" h="185420">
                  <a:moveTo>
                    <a:pt x="36130" y="104934"/>
                  </a:moveTo>
                  <a:lnTo>
                    <a:pt x="36130" y="75657"/>
                  </a:lnTo>
                  <a:lnTo>
                    <a:pt x="47775" y="92833"/>
                  </a:lnTo>
                  <a:lnTo>
                    <a:pt x="62643" y="108772"/>
                  </a:lnTo>
                  <a:lnTo>
                    <a:pt x="101350" y="136150"/>
                  </a:lnTo>
                  <a:lnTo>
                    <a:pt x="172592" y="161292"/>
                  </a:lnTo>
                  <a:lnTo>
                    <a:pt x="212319" y="166553"/>
                  </a:lnTo>
                  <a:lnTo>
                    <a:pt x="241088" y="166649"/>
                  </a:lnTo>
                  <a:lnTo>
                    <a:pt x="253544" y="166691"/>
                  </a:lnTo>
                  <a:lnTo>
                    <a:pt x="308250" y="158742"/>
                  </a:lnTo>
                  <a:lnTo>
                    <a:pt x="357559" y="142511"/>
                  </a:lnTo>
                  <a:lnTo>
                    <a:pt x="399754" y="119237"/>
                  </a:lnTo>
                  <a:lnTo>
                    <a:pt x="433123" y="90160"/>
                  </a:lnTo>
                  <a:lnTo>
                    <a:pt x="455951" y="56520"/>
                  </a:lnTo>
                  <a:lnTo>
                    <a:pt x="466524" y="19558"/>
                  </a:lnTo>
                  <a:lnTo>
                    <a:pt x="466524" y="75190"/>
                  </a:lnTo>
                  <a:lnTo>
                    <a:pt x="415662" y="130187"/>
                  </a:lnTo>
                  <a:lnTo>
                    <a:pt x="381008" y="151570"/>
                  </a:lnTo>
                  <a:lnTo>
                    <a:pt x="341961" y="168037"/>
                  </a:lnTo>
                  <a:lnTo>
                    <a:pt x="299504" y="179256"/>
                  </a:lnTo>
                  <a:lnTo>
                    <a:pt x="254622" y="184893"/>
                  </a:lnTo>
                  <a:lnTo>
                    <a:pt x="195160" y="183288"/>
                  </a:lnTo>
                  <a:lnTo>
                    <a:pt x="140353" y="171906"/>
                  </a:lnTo>
                  <a:lnTo>
                    <a:pt x="92050" y="151803"/>
                  </a:lnTo>
                  <a:lnTo>
                    <a:pt x="52393" y="124093"/>
                  </a:lnTo>
                  <a:lnTo>
                    <a:pt x="36130" y="104934"/>
                  </a:lnTo>
                  <a:close/>
                </a:path>
              </a:pathLst>
            </a:custGeom>
            <a:solidFill>
              <a:srgbClr val="584A4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55" name="object 155" descr="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1330316" y="4276871"/>
              <a:ext cx="149702" cy="97996"/>
            </a:xfrm>
            <a:prstGeom prst="rect">
              <a:avLst/>
            </a:prstGeom>
          </p:spPr>
        </p:pic>
        <p:sp>
          <p:nvSpPr>
            <p:cNvPr id="156" name="object 156" descr=""/>
            <p:cNvSpPr/>
            <p:nvPr/>
          </p:nvSpPr>
          <p:spPr>
            <a:xfrm>
              <a:off x="1036521" y="4071149"/>
              <a:ext cx="478790" cy="197485"/>
            </a:xfrm>
            <a:custGeom>
              <a:avLst/>
              <a:gdLst/>
              <a:ahLst/>
              <a:cxnLst/>
              <a:rect l="l" t="t" r="r" b="b"/>
              <a:pathLst>
                <a:path w="478790" h="197485">
                  <a:moveTo>
                    <a:pt x="0" y="146426"/>
                  </a:moveTo>
                  <a:lnTo>
                    <a:pt x="18139" y="104843"/>
                  </a:lnTo>
                  <a:lnTo>
                    <a:pt x="45180" y="72190"/>
                  </a:lnTo>
                  <a:lnTo>
                    <a:pt x="81069" y="44462"/>
                  </a:lnTo>
                  <a:lnTo>
                    <a:pt x="124339" y="22576"/>
                  </a:lnTo>
                  <a:lnTo>
                    <a:pt x="173525" y="7449"/>
                  </a:lnTo>
                  <a:lnTo>
                    <a:pt x="227161" y="0"/>
                  </a:lnTo>
                  <a:lnTo>
                    <a:pt x="249621" y="333"/>
                  </a:lnTo>
                  <a:lnTo>
                    <a:pt x="255211" y="416"/>
                  </a:lnTo>
                  <a:lnTo>
                    <a:pt x="260569" y="496"/>
                  </a:lnTo>
                  <a:lnTo>
                    <a:pt x="266057" y="578"/>
                  </a:lnTo>
                  <a:lnTo>
                    <a:pt x="271607" y="660"/>
                  </a:lnTo>
                  <a:lnTo>
                    <a:pt x="278673" y="765"/>
                  </a:lnTo>
                  <a:lnTo>
                    <a:pt x="326920" y="8891"/>
                  </a:lnTo>
                  <a:lnTo>
                    <a:pt x="370646" y="23689"/>
                  </a:lnTo>
                  <a:lnTo>
                    <a:pt x="408592" y="44470"/>
                  </a:lnTo>
                  <a:lnTo>
                    <a:pt x="439504" y="70547"/>
                  </a:lnTo>
                  <a:lnTo>
                    <a:pt x="462123" y="101231"/>
                  </a:lnTo>
                  <a:lnTo>
                    <a:pt x="478528" y="151192"/>
                  </a:lnTo>
                  <a:lnTo>
                    <a:pt x="463542" y="146445"/>
                  </a:lnTo>
                  <a:lnTo>
                    <a:pt x="452931" y="143948"/>
                  </a:lnTo>
                  <a:lnTo>
                    <a:pt x="452931" y="124751"/>
                  </a:lnTo>
                  <a:lnTo>
                    <a:pt x="441939" y="103049"/>
                  </a:lnTo>
                  <a:lnTo>
                    <a:pt x="405658" y="64837"/>
                  </a:lnTo>
                  <a:lnTo>
                    <a:pt x="346941" y="33953"/>
                  </a:lnTo>
                  <a:lnTo>
                    <a:pt x="309523" y="23660"/>
                  </a:lnTo>
                  <a:lnTo>
                    <a:pt x="269644" y="18348"/>
                  </a:lnTo>
                  <a:lnTo>
                    <a:pt x="227161" y="18328"/>
                  </a:lnTo>
                  <a:lnTo>
                    <a:pt x="190530" y="22610"/>
                  </a:lnTo>
                  <a:lnTo>
                    <a:pt x="121282" y="43656"/>
                  </a:lnTo>
                  <a:lnTo>
                    <a:pt x="66438" y="77712"/>
                  </a:lnTo>
                  <a:lnTo>
                    <a:pt x="30948" y="118995"/>
                  </a:lnTo>
                  <a:lnTo>
                    <a:pt x="20478" y="141659"/>
                  </a:lnTo>
                  <a:lnTo>
                    <a:pt x="20478" y="165213"/>
                  </a:lnTo>
                  <a:lnTo>
                    <a:pt x="3452" y="150192"/>
                  </a:lnTo>
                  <a:lnTo>
                    <a:pt x="0" y="146426"/>
                  </a:lnTo>
                  <a:close/>
                </a:path>
                <a:path w="478790" h="197485">
                  <a:moveTo>
                    <a:pt x="20478" y="165213"/>
                  </a:moveTo>
                  <a:lnTo>
                    <a:pt x="20478" y="141659"/>
                  </a:lnTo>
                  <a:lnTo>
                    <a:pt x="41762" y="159276"/>
                  </a:lnTo>
                  <a:lnTo>
                    <a:pt x="65634" y="171244"/>
                  </a:lnTo>
                  <a:lnTo>
                    <a:pt x="92496" y="177717"/>
                  </a:lnTo>
                  <a:lnTo>
                    <a:pt x="121282" y="178794"/>
                  </a:lnTo>
                  <a:lnTo>
                    <a:pt x="124339" y="178670"/>
                  </a:lnTo>
                  <a:lnTo>
                    <a:pt x="185399" y="168439"/>
                  </a:lnTo>
                  <a:lnTo>
                    <a:pt x="249621" y="149172"/>
                  </a:lnTo>
                  <a:lnTo>
                    <a:pt x="260569" y="145656"/>
                  </a:lnTo>
                  <a:lnTo>
                    <a:pt x="271607" y="142157"/>
                  </a:lnTo>
                  <a:lnTo>
                    <a:pt x="282641" y="138743"/>
                  </a:lnTo>
                  <a:lnTo>
                    <a:pt x="293578" y="135481"/>
                  </a:lnTo>
                  <a:lnTo>
                    <a:pt x="344033" y="123882"/>
                  </a:lnTo>
                  <a:lnTo>
                    <a:pt x="387311" y="119355"/>
                  </a:lnTo>
                  <a:lnTo>
                    <a:pt x="423560" y="120208"/>
                  </a:lnTo>
                  <a:lnTo>
                    <a:pt x="452931" y="124751"/>
                  </a:lnTo>
                  <a:lnTo>
                    <a:pt x="452931" y="143948"/>
                  </a:lnTo>
                  <a:lnTo>
                    <a:pt x="438885" y="140642"/>
                  </a:lnTo>
                  <a:lnTo>
                    <a:pt x="403130" y="137550"/>
                  </a:lnTo>
                  <a:lnTo>
                    <a:pt x="356361" y="140548"/>
                  </a:lnTo>
                  <a:lnTo>
                    <a:pt x="298658" y="153016"/>
                  </a:lnTo>
                  <a:lnTo>
                    <a:pt x="255211" y="166531"/>
                  </a:lnTo>
                  <a:lnTo>
                    <a:pt x="222258" y="176950"/>
                  </a:lnTo>
                  <a:lnTo>
                    <a:pt x="189101" y="186325"/>
                  </a:lnTo>
                  <a:lnTo>
                    <a:pt x="156095" y="193439"/>
                  </a:lnTo>
                  <a:lnTo>
                    <a:pt x="124339" y="196989"/>
                  </a:lnTo>
                  <a:lnTo>
                    <a:pt x="121282" y="196968"/>
                  </a:lnTo>
                  <a:lnTo>
                    <a:pt x="56469" y="187181"/>
                  </a:lnTo>
                  <a:lnTo>
                    <a:pt x="28301" y="172114"/>
                  </a:lnTo>
                  <a:lnTo>
                    <a:pt x="20478" y="165213"/>
                  </a:lnTo>
                  <a:close/>
                </a:path>
              </a:pathLst>
            </a:custGeom>
            <a:solidFill>
              <a:srgbClr val="584A4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57" name="object 157" descr="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1072201" y="4101317"/>
              <a:ext cx="164982" cy="105587"/>
            </a:xfrm>
            <a:prstGeom prst="rect">
              <a:avLst/>
            </a:prstGeom>
          </p:spPr>
        </p:pic>
        <p:sp>
          <p:nvSpPr>
            <p:cNvPr id="158" name="object 158" descr=""/>
            <p:cNvSpPr/>
            <p:nvPr/>
          </p:nvSpPr>
          <p:spPr>
            <a:xfrm>
              <a:off x="1389533" y="3760390"/>
              <a:ext cx="445770" cy="191135"/>
            </a:xfrm>
            <a:custGeom>
              <a:avLst/>
              <a:gdLst/>
              <a:ahLst/>
              <a:cxnLst/>
              <a:rect l="l" t="t" r="r" b="b"/>
              <a:pathLst>
                <a:path w="445769" h="191135">
                  <a:moveTo>
                    <a:pt x="0" y="97484"/>
                  </a:moveTo>
                  <a:lnTo>
                    <a:pt x="24648" y="62051"/>
                  </a:lnTo>
                  <a:lnTo>
                    <a:pt x="55923" y="36601"/>
                  </a:lnTo>
                  <a:lnTo>
                    <a:pt x="94544" y="17386"/>
                  </a:lnTo>
                  <a:lnTo>
                    <a:pt x="138971" y="4990"/>
                  </a:lnTo>
                  <a:lnTo>
                    <a:pt x="187665" y="0"/>
                  </a:lnTo>
                  <a:lnTo>
                    <a:pt x="239087" y="2998"/>
                  </a:lnTo>
                  <a:lnTo>
                    <a:pt x="294575" y="15606"/>
                  </a:lnTo>
                  <a:lnTo>
                    <a:pt x="343827" y="36537"/>
                  </a:lnTo>
                  <a:lnTo>
                    <a:pt x="385185" y="64401"/>
                  </a:lnTo>
                  <a:lnTo>
                    <a:pt x="416987" y="97807"/>
                  </a:lnTo>
                  <a:lnTo>
                    <a:pt x="437573" y="135367"/>
                  </a:lnTo>
                  <a:lnTo>
                    <a:pt x="445281" y="175689"/>
                  </a:lnTo>
                  <a:lnTo>
                    <a:pt x="445536" y="190636"/>
                  </a:lnTo>
                  <a:lnTo>
                    <a:pt x="432433" y="183437"/>
                  </a:lnTo>
                  <a:lnTo>
                    <a:pt x="426568" y="180769"/>
                  </a:lnTo>
                  <a:lnTo>
                    <a:pt x="426568" y="161233"/>
                  </a:lnTo>
                  <a:lnTo>
                    <a:pt x="420329" y="138955"/>
                  </a:lnTo>
                  <a:lnTo>
                    <a:pt x="393567" y="96582"/>
                  </a:lnTo>
                  <a:lnTo>
                    <a:pt x="344514" y="56890"/>
                  </a:lnTo>
                  <a:lnTo>
                    <a:pt x="275303" y="27997"/>
                  </a:lnTo>
                  <a:lnTo>
                    <a:pt x="236714" y="20181"/>
                  </a:lnTo>
                  <a:lnTo>
                    <a:pt x="200568" y="17314"/>
                  </a:lnTo>
                  <a:lnTo>
                    <a:pt x="169030" y="18507"/>
                  </a:lnTo>
                  <a:lnTo>
                    <a:pt x="165725" y="18632"/>
                  </a:lnTo>
                  <a:lnTo>
                    <a:pt x="100664" y="33676"/>
                  </a:lnTo>
                  <a:lnTo>
                    <a:pt x="52362" y="60466"/>
                  </a:lnTo>
                  <a:lnTo>
                    <a:pt x="20007" y="96817"/>
                  </a:lnTo>
                  <a:lnTo>
                    <a:pt x="20007" y="124554"/>
                  </a:lnTo>
                  <a:lnTo>
                    <a:pt x="2530" y="101642"/>
                  </a:lnTo>
                  <a:lnTo>
                    <a:pt x="0" y="97484"/>
                  </a:lnTo>
                  <a:close/>
                </a:path>
                <a:path w="445769" h="191135">
                  <a:moveTo>
                    <a:pt x="20007" y="124554"/>
                  </a:moveTo>
                  <a:lnTo>
                    <a:pt x="20007" y="96817"/>
                  </a:lnTo>
                  <a:lnTo>
                    <a:pt x="36597" y="117207"/>
                  </a:lnTo>
                  <a:lnTo>
                    <a:pt x="56648" y="132801"/>
                  </a:lnTo>
                  <a:lnTo>
                    <a:pt x="80509" y="143820"/>
                  </a:lnTo>
                  <a:lnTo>
                    <a:pt x="108530" y="150484"/>
                  </a:lnTo>
                  <a:lnTo>
                    <a:pt x="136921" y="152853"/>
                  </a:lnTo>
                  <a:lnTo>
                    <a:pt x="138971" y="152925"/>
                  </a:lnTo>
                  <a:lnTo>
                    <a:pt x="165725" y="152441"/>
                  </a:lnTo>
                  <a:lnTo>
                    <a:pt x="169030" y="152373"/>
                  </a:lnTo>
                  <a:lnTo>
                    <a:pt x="200568" y="149836"/>
                  </a:lnTo>
                  <a:lnTo>
                    <a:pt x="232359" y="146326"/>
                  </a:lnTo>
                  <a:lnTo>
                    <a:pt x="243229" y="145076"/>
                  </a:lnTo>
                  <a:lnTo>
                    <a:pt x="254176" y="143859"/>
                  </a:lnTo>
                  <a:lnTo>
                    <a:pt x="265101" y="142723"/>
                  </a:lnTo>
                  <a:lnTo>
                    <a:pt x="275303" y="141772"/>
                  </a:lnTo>
                  <a:lnTo>
                    <a:pt x="277396" y="141672"/>
                  </a:lnTo>
                  <a:lnTo>
                    <a:pt x="325132" y="140247"/>
                  </a:lnTo>
                  <a:lnTo>
                    <a:pt x="366345" y="144045"/>
                  </a:lnTo>
                  <a:lnTo>
                    <a:pt x="400004" y="151558"/>
                  </a:lnTo>
                  <a:lnTo>
                    <a:pt x="426568" y="161233"/>
                  </a:lnTo>
                  <a:lnTo>
                    <a:pt x="426568" y="180769"/>
                  </a:lnTo>
                  <a:lnTo>
                    <a:pt x="410509" y="173462"/>
                  </a:lnTo>
                  <a:lnTo>
                    <a:pt x="377731" y="163950"/>
                  </a:lnTo>
                  <a:lnTo>
                    <a:pt x="333545" y="158071"/>
                  </a:lnTo>
                  <a:lnTo>
                    <a:pt x="277396" y="158997"/>
                  </a:lnTo>
                  <a:lnTo>
                    <a:pt x="266760" y="159981"/>
                  </a:lnTo>
                  <a:lnTo>
                    <a:pt x="255966" y="161103"/>
                  </a:lnTo>
                  <a:lnTo>
                    <a:pt x="245128" y="162310"/>
                  </a:lnTo>
                  <a:lnTo>
                    <a:pt x="234360" y="163548"/>
                  </a:lnTo>
                  <a:lnTo>
                    <a:pt x="201694" y="167164"/>
                  </a:lnTo>
                  <a:lnTo>
                    <a:pt x="169030" y="169768"/>
                  </a:lnTo>
                  <a:lnTo>
                    <a:pt x="138971" y="170253"/>
                  </a:lnTo>
                  <a:lnTo>
                    <a:pt x="136921" y="170286"/>
                  </a:lnTo>
                  <a:lnTo>
                    <a:pt x="105921" y="167647"/>
                  </a:lnTo>
                  <a:lnTo>
                    <a:pt x="73166" y="159588"/>
                  </a:lnTo>
                  <a:lnTo>
                    <a:pt x="45134" y="145980"/>
                  </a:lnTo>
                  <a:lnTo>
                    <a:pt x="21647" y="126705"/>
                  </a:lnTo>
                  <a:lnTo>
                    <a:pt x="20007" y="124554"/>
                  </a:lnTo>
                  <a:close/>
                </a:path>
              </a:pathLst>
            </a:custGeom>
            <a:solidFill>
              <a:srgbClr val="584A4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59" name="object 159" descr="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1424801" y="3786633"/>
              <a:ext cx="173495" cy="67907"/>
            </a:xfrm>
            <a:prstGeom prst="rect">
              <a:avLst/>
            </a:prstGeom>
          </p:spPr>
        </p:pic>
        <p:sp>
          <p:nvSpPr>
            <p:cNvPr id="160" name="object 160" descr=""/>
            <p:cNvSpPr/>
            <p:nvPr/>
          </p:nvSpPr>
          <p:spPr>
            <a:xfrm>
              <a:off x="1377899" y="3430751"/>
              <a:ext cx="795655" cy="654685"/>
            </a:xfrm>
            <a:custGeom>
              <a:avLst/>
              <a:gdLst/>
              <a:ahLst/>
              <a:cxnLst/>
              <a:rect l="l" t="t" r="r" b="b"/>
              <a:pathLst>
                <a:path w="795655" h="654685">
                  <a:moveTo>
                    <a:pt x="455460" y="526732"/>
                  </a:moveTo>
                  <a:lnTo>
                    <a:pt x="449592" y="523621"/>
                  </a:lnTo>
                  <a:lnTo>
                    <a:pt x="435279" y="519417"/>
                  </a:lnTo>
                  <a:lnTo>
                    <a:pt x="435279" y="536067"/>
                  </a:lnTo>
                  <a:lnTo>
                    <a:pt x="418553" y="568604"/>
                  </a:lnTo>
                  <a:lnTo>
                    <a:pt x="391020" y="595757"/>
                  </a:lnTo>
                  <a:lnTo>
                    <a:pt x="354507" y="616699"/>
                  </a:lnTo>
                  <a:lnTo>
                    <a:pt x="310819" y="630580"/>
                  </a:lnTo>
                  <a:lnTo>
                    <a:pt x="261810" y="636587"/>
                  </a:lnTo>
                  <a:lnTo>
                    <a:pt x="209308" y="633857"/>
                  </a:lnTo>
                  <a:lnTo>
                    <a:pt x="170878" y="626084"/>
                  </a:lnTo>
                  <a:lnTo>
                    <a:pt x="134797" y="613816"/>
                  </a:lnTo>
                  <a:lnTo>
                    <a:pt x="72999" y="577138"/>
                  </a:lnTo>
                  <a:lnTo>
                    <a:pt x="41960" y="544436"/>
                  </a:lnTo>
                  <a:lnTo>
                    <a:pt x="23355" y="508635"/>
                  </a:lnTo>
                  <a:lnTo>
                    <a:pt x="53428" y="530466"/>
                  </a:lnTo>
                  <a:lnTo>
                    <a:pt x="95516" y="546735"/>
                  </a:lnTo>
                  <a:lnTo>
                    <a:pt x="151320" y="552589"/>
                  </a:lnTo>
                  <a:lnTo>
                    <a:pt x="151765" y="552526"/>
                  </a:lnTo>
                  <a:lnTo>
                    <a:pt x="222554" y="543217"/>
                  </a:lnTo>
                  <a:lnTo>
                    <a:pt x="271449" y="534174"/>
                  </a:lnTo>
                  <a:lnTo>
                    <a:pt x="335788" y="527494"/>
                  </a:lnTo>
                  <a:lnTo>
                    <a:pt x="367385" y="526618"/>
                  </a:lnTo>
                  <a:lnTo>
                    <a:pt x="394677" y="527773"/>
                  </a:lnTo>
                  <a:lnTo>
                    <a:pt x="417398" y="530936"/>
                  </a:lnTo>
                  <a:lnTo>
                    <a:pt x="435279" y="536067"/>
                  </a:lnTo>
                  <a:lnTo>
                    <a:pt x="435279" y="519417"/>
                  </a:lnTo>
                  <a:lnTo>
                    <a:pt x="411251" y="512356"/>
                  </a:lnTo>
                  <a:lnTo>
                    <a:pt x="361810" y="509333"/>
                  </a:lnTo>
                  <a:lnTo>
                    <a:pt x="308432" y="512203"/>
                  </a:lnTo>
                  <a:lnTo>
                    <a:pt x="258305" y="518655"/>
                  </a:lnTo>
                  <a:lnTo>
                    <a:pt x="218605" y="526326"/>
                  </a:lnTo>
                  <a:lnTo>
                    <a:pt x="151765" y="535190"/>
                  </a:lnTo>
                  <a:lnTo>
                    <a:pt x="151320" y="535139"/>
                  </a:lnTo>
                  <a:lnTo>
                    <a:pt x="99847" y="529818"/>
                  </a:lnTo>
                  <a:lnTo>
                    <a:pt x="61188" y="514819"/>
                  </a:lnTo>
                  <a:lnTo>
                    <a:pt x="34023" y="494779"/>
                  </a:lnTo>
                  <a:lnTo>
                    <a:pt x="16611" y="474281"/>
                  </a:lnTo>
                  <a:lnTo>
                    <a:pt x="0" y="449986"/>
                  </a:lnTo>
                  <a:lnTo>
                    <a:pt x="787" y="479425"/>
                  </a:lnTo>
                  <a:lnTo>
                    <a:pt x="8801" y="519493"/>
                  </a:lnTo>
                  <a:lnTo>
                    <a:pt x="29565" y="556818"/>
                  </a:lnTo>
                  <a:lnTo>
                    <a:pt x="61417" y="590029"/>
                  </a:lnTo>
                  <a:lnTo>
                    <a:pt x="102704" y="617715"/>
                  </a:lnTo>
                  <a:lnTo>
                    <a:pt x="151765" y="638517"/>
                  </a:lnTo>
                  <a:lnTo>
                    <a:pt x="206933" y="651040"/>
                  </a:lnTo>
                  <a:lnTo>
                    <a:pt x="249859" y="654100"/>
                  </a:lnTo>
                  <a:lnTo>
                    <a:pt x="291553" y="651510"/>
                  </a:lnTo>
                  <a:lnTo>
                    <a:pt x="331025" y="643382"/>
                  </a:lnTo>
                  <a:lnTo>
                    <a:pt x="367385" y="629805"/>
                  </a:lnTo>
                  <a:lnTo>
                    <a:pt x="424624" y="588454"/>
                  </a:lnTo>
                  <a:lnTo>
                    <a:pt x="453961" y="533209"/>
                  </a:lnTo>
                  <a:lnTo>
                    <a:pt x="455460" y="526732"/>
                  </a:lnTo>
                  <a:close/>
                </a:path>
                <a:path w="795655" h="654685">
                  <a:moveTo>
                    <a:pt x="563435" y="28663"/>
                  </a:moveTo>
                  <a:lnTo>
                    <a:pt x="541172" y="28613"/>
                  </a:lnTo>
                  <a:lnTo>
                    <a:pt x="488734" y="33248"/>
                  </a:lnTo>
                  <a:lnTo>
                    <a:pt x="427647" y="49745"/>
                  </a:lnTo>
                  <a:lnTo>
                    <a:pt x="379412" y="85280"/>
                  </a:lnTo>
                  <a:lnTo>
                    <a:pt x="391287" y="77851"/>
                  </a:lnTo>
                  <a:lnTo>
                    <a:pt x="426427" y="60756"/>
                  </a:lnTo>
                  <a:lnTo>
                    <a:pt x="484060" y="41770"/>
                  </a:lnTo>
                  <a:lnTo>
                    <a:pt x="563435" y="28663"/>
                  </a:lnTo>
                  <a:close/>
                </a:path>
                <a:path w="795655" h="654685">
                  <a:moveTo>
                    <a:pt x="795655" y="200914"/>
                  </a:moveTo>
                  <a:lnTo>
                    <a:pt x="790829" y="158762"/>
                  </a:lnTo>
                  <a:lnTo>
                    <a:pt x="777494" y="129451"/>
                  </a:lnTo>
                  <a:lnTo>
                    <a:pt x="777494" y="184569"/>
                  </a:lnTo>
                  <a:lnTo>
                    <a:pt x="750874" y="172554"/>
                  </a:lnTo>
                  <a:lnTo>
                    <a:pt x="716749" y="162217"/>
                  </a:lnTo>
                  <a:lnTo>
                    <a:pt x="674573" y="155130"/>
                  </a:lnTo>
                  <a:lnTo>
                    <a:pt x="623735" y="152857"/>
                  </a:lnTo>
                  <a:lnTo>
                    <a:pt x="612521" y="153047"/>
                  </a:lnTo>
                  <a:lnTo>
                    <a:pt x="601179" y="153377"/>
                  </a:lnTo>
                  <a:lnTo>
                    <a:pt x="589800" y="153797"/>
                  </a:lnTo>
                  <a:lnTo>
                    <a:pt x="578497" y="154241"/>
                  </a:lnTo>
                  <a:lnTo>
                    <a:pt x="545465" y="155409"/>
                  </a:lnTo>
                  <a:lnTo>
                    <a:pt x="480733" y="153797"/>
                  </a:lnTo>
                  <a:lnTo>
                    <a:pt x="422186" y="139954"/>
                  </a:lnTo>
                  <a:lnTo>
                    <a:pt x="378980" y="109156"/>
                  </a:lnTo>
                  <a:lnTo>
                    <a:pt x="363461" y="86868"/>
                  </a:lnTo>
                  <a:lnTo>
                    <a:pt x="379336" y="68160"/>
                  </a:lnTo>
                  <a:lnTo>
                    <a:pt x="423811" y="38392"/>
                  </a:lnTo>
                  <a:lnTo>
                    <a:pt x="484695" y="20561"/>
                  </a:lnTo>
                  <a:lnTo>
                    <a:pt x="519658" y="17500"/>
                  </a:lnTo>
                  <a:lnTo>
                    <a:pt x="555828" y="18846"/>
                  </a:lnTo>
                  <a:lnTo>
                    <a:pt x="631875" y="35610"/>
                  </a:lnTo>
                  <a:lnTo>
                    <a:pt x="668248" y="51130"/>
                  </a:lnTo>
                  <a:lnTo>
                    <a:pt x="700989" y="70726"/>
                  </a:lnTo>
                  <a:lnTo>
                    <a:pt x="748474" y="115404"/>
                  </a:lnTo>
                  <a:lnTo>
                    <a:pt x="772782" y="161137"/>
                  </a:lnTo>
                  <a:lnTo>
                    <a:pt x="777494" y="184569"/>
                  </a:lnTo>
                  <a:lnTo>
                    <a:pt x="777494" y="129451"/>
                  </a:lnTo>
                  <a:lnTo>
                    <a:pt x="742315" y="81584"/>
                  </a:lnTo>
                  <a:lnTo>
                    <a:pt x="701840" y="49682"/>
                  </a:lnTo>
                  <a:lnTo>
                    <a:pt x="652691" y="24320"/>
                  </a:lnTo>
                  <a:lnTo>
                    <a:pt x="596468" y="7048"/>
                  </a:lnTo>
                  <a:lnTo>
                    <a:pt x="543699" y="0"/>
                  </a:lnTo>
                  <a:lnTo>
                    <a:pt x="493141" y="1397"/>
                  </a:lnTo>
                  <a:lnTo>
                    <a:pt x="446405" y="10744"/>
                  </a:lnTo>
                  <a:lnTo>
                    <a:pt x="405117" y="27571"/>
                  </a:lnTo>
                  <a:lnTo>
                    <a:pt x="370916" y="51384"/>
                  </a:lnTo>
                  <a:lnTo>
                    <a:pt x="345440" y="81711"/>
                  </a:lnTo>
                  <a:lnTo>
                    <a:pt x="342811" y="86004"/>
                  </a:lnTo>
                  <a:lnTo>
                    <a:pt x="345084" y="90474"/>
                  </a:lnTo>
                  <a:lnTo>
                    <a:pt x="362851" y="117779"/>
                  </a:lnTo>
                  <a:lnTo>
                    <a:pt x="363461" y="118351"/>
                  </a:lnTo>
                  <a:lnTo>
                    <a:pt x="385572" y="139446"/>
                  </a:lnTo>
                  <a:lnTo>
                    <a:pt x="413410" y="155638"/>
                  </a:lnTo>
                  <a:lnTo>
                    <a:pt x="446557" y="166458"/>
                  </a:lnTo>
                  <a:lnTo>
                    <a:pt x="478294" y="171577"/>
                  </a:lnTo>
                  <a:lnTo>
                    <a:pt x="511416" y="173520"/>
                  </a:lnTo>
                  <a:lnTo>
                    <a:pt x="519658" y="173482"/>
                  </a:lnTo>
                  <a:lnTo>
                    <a:pt x="543699" y="173367"/>
                  </a:lnTo>
                  <a:lnTo>
                    <a:pt x="545465" y="173355"/>
                  </a:lnTo>
                  <a:lnTo>
                    <a:pt x="579234" y="172148"/>
                  </a:lnTo>
                  <a:lnTo>
                    <a:pt x="592709" y="171627"/>
                  </a:lnTo>
                  <a:lnTo>
                    <a:pt x="601687" y="171297"/>
                  </a:lnTo>
                  <a:lnTo>
                    <a:pt x="612889" y="170967"/>
                  </a:lnTo>
                  <a:lnTo>
                    <a:pt x="623925" y="170764"/>
                  </a:lnTo>
                  <a:lnTo>
                    <a:pt x="681875" y="174142"/>
                  </a:lnTo>
                  <a:lnTo>
                    <a:pt x="726960" y="183603"/>
                  </a:lnTo>
                  <a:lnTo>
                    <a:pt x="760006" y="195935"/>
                  </a:lnTo>
                  <a:lnTo>
                    <a:pt x="777494" y="205536"/>
                  </a:lnTo>
                  <a:lnTo>
                    <a:pt x="781837" y="207911"/>
                  </a:lnTo>
                  <a:lnTo>
                    <a:pt x="794778" y="216344"/>
                  </a:lnTo>
                  <a:lnTo>
                    <a:pt x="795655" y="200914"/>
                  </a:lnTo>
                  <a:close/>
                </a:path>
              </a:pathLst>
            </a:custGeom>
            <a:solidFill>
              <a:srgbClr val="584A4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61" name="object 161" descr="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634447" y="3995415"/>
              <a:ext cx="157842" cy="63670"/>
            </a:xfrm>
            <a:prstGeom prst="rect">
              <a:avLst/>
            </a:prstGeom>
          </p:spPr>
        </p:pic>
        <p:sp>
          <p:nvSpPr>
            <p:cNvPr id="162" name="object 162" descr=""/>
            <p:cNvSpPr/>
            <p:nvPr/>
          </p:nvSpPr>
          <p:spPr>
            <a:xfrm>
              <a:off x="1705483" y="3539413"/>
              <a:ext cx="465455" cy="230504"/>
            </a:xfrm>
            <a:custGeom>
              <a:avLst/>
              <a:gdLst/>
              <a:ahLst/>
              <a:cxnLst/>
              <a:rect l="l" t="t" r="r" b="b"/>
              <a:pathLst>
                <a:path w="465455" h="230504">
                  <a:moveTo>
                    <a:pt x="419684" y="150126"/>
                  </a:moveTo>
                  <a:lnTo>
                    <a:pt x="363842" y="176390"/>
                  </a:lnTo>
                  <a:lnTo>
                    <a:pt x="309537" y="192773"/>
                  </a:lnTo>
                  <a:lnTo>
                    <a:pt x="268414" y="201180"/>
                  </a:lnTo>
                  <a:lnTo>
                    <a:pt x="252120" y="203568"/>
                  </a:lnTo>
                  <a:lnTo>
                    <a:pt x="320802" y="198907"/>
                  </a:lnTo>
                  <a:lnTo>
                    <a:pt x="373684" y="180124"/>
                  </a:lnTo>
                  <a:lnTo>
                    <a:pt x="407670" y="159715"/>
                  </a:lnTo>
                  <a:lnTo>
                    <a:pt x="419684" y="150126"/>
                  </a:lnTo>
                  <a:close/>
                </a:path>
                <a:path w="465455" h="230504">
                  <a:moveTo>
                    <a:pt x="464959" y="114198"/>
                  </a:moveTo>
                  <a:lnTo>
                    <a:pt x="459130" y="110528"/>
                  </a:lnTo>
                  <a:lnTo>
                    <a:pt x="443407" y="104609"/>
                  </a:lnTo>
                  <a:lnTo>
                    <a:pt x="443407" y="122275"/>
                  </a:lnTo>
                  <a:lnTo>
                    <a:pt x="423684" y="154508"/>
                  </a:lnTo>
                  <a:lnTo>
                    <a:pt x="393217" y="180365"/>
                  </a:lnTo>
                  <a:lnTo>
                    <a:pt x="353974" y="199123"/>
                  </a:lnTo>
                  <a:lnTo>
                    <a:pt x="307886" y="210070"/>
                  </a:lnTo>
                  <a:lnTo>
                    <a:pt x="256908" y="212483"/>
                  </a:lnTo>
                  <a:lnTo>
                    <a:pt x="202996" y="205625"/>
                  </a:lnTo>
                  <a:lnTo>
                    <a:pt x="163995" y="194652"/>
                  </a:lnTo>
                  <a:lnTo>
                    <a:pt x="127762" y="179222"/>
                  </a:lnTo>
                  <a:lnTo>
                    <a:pt x="66890" y="136677"/>
                  </a:lnTo>
                  <a:lnTo>
                    <a:pt x="37426" y="100571"/>
                  </a:lnTo>
                  <a:lnTo>
                    <a:pt x="21005" y="62242"/>
                  </a:lnTo>
                  <a:lnTo>
                    <a:pt x="50317" y="87058"/>
                  </a:lnTo>
                  <a:lnTo>
                    <a:pt x="92443" y="107061"/>
                  </a:lnTo>
                  <a:lnTo>
                    <a:pt x="149517" y="117398"/>
                  </a:lnTo>
                  <a:lnTo>
                    <a:pt x="151282" y="117297"/>
                  </a:lnTo>
                  <a:lnTo>
                    <a:pt x="223634" y="113233"/>
                  </a:lnTo>
                  <a:lnTo>
                    <a:pt x="274713" y="107683"/>
                  </a:lnTo>
                  <a:lnTo>
                    <a:pt x="314540" y="105956"/>
                  </a:lnTo>
                  <a:lnTo>
                    <a:pt x="327710" y="105867"/>
                  </a:lnTo>
                  <a:lnTo>
                    <a:pt x="341566" y="105765"/>
                  </a:lnTo>
                  <a:lnTo>
                    <a:pt x="374180" y="107289"/>
                  </a:lnTo>
                  <a:lnTo>
                    <a:pt x="402221" y="110591"/>
                  </a:lnTo>
                  <a:lnTo>
                    <a:pt x="425386" y="115608"/>
                  </a:lnTo>
                  <a:lnTo>
                    <a:pt x="443407" y="122275"/>
                  </a:lnTo>
                  <a:lnTo>
                    <a:pt x="443407" y="104609"/>
                  </a:lnTo>
                  <a:lnTo>
                    <a:pt x="420497" y="95973"/>
                  </a:lnTo>
                  <a:lnTo>
                    <a:pt x="369773" y="89039"/>
                  </a:lnTo>
                  <a:lnTo>
                    <a:pt x="366153" y="88976"/>
                  </a:lnTo>
                  <a:lnTo>
                    <a:pt x="314540" y="87896"/>
                  </a:lnTo>
                  <a:lnTo>
                    <a:pt x="262382" y="90678"/>
                  </a:lnTo>
                  <a:lnTo>
                    <a:pt x="220865" y="95529"/>
                  </a:lnTo>
                  <a:lnTo>
                    <a:pt x="151282" y="99504"/>
                  </a:lnTo>
                  <a:lnTo>
                    <a:pt x="98221" y="89966"/>
                  </a:lnTo>
                  <a:lnTo>
                    <a:pt x="59524" y="71526"/>
                  </a:lnTo>
                  <a:lnTo>
                    <a:pt x="16700" y="26327"/>
                  </a:lnTo>
                  <a:lnTo>
                    <a:pt x="1460" y="0"/>
                  </a:lnTo>
                  <a:lnTo>
                    <a:pt x="0" y="30378"/>
                  </a:lnTo>
                  <a:lnTo>
                    <a:pt x="5168" y="72301"/>
                  </a:lnTo>
                  <a:lnTo>
                    <a:pt x="23698" y="112382"/>
                  </a:lnTo>
                  <a:lnTo>
                    <a:pt x="53975" y="149047"/>
                  </a:lnTo>
                  <a:lnTo>
                    <a:pt x="94386" y="180771"/>
                  </a:lnTo>
                  <a:lnTo>
                    <a:pt x="143344" y="205994"/>
                  </a:lnTo>
                  <a:lnTo>
                    <a:pt x="199237" y="223164"/>
                  </a:lnTo>
                  <a:lnTo>
                    <a:pt x="243230" y="229616"/>
                  </a:lnTo>
                  <a:lnTo>
                    <a:pt x="286397" y="230149"/>
                  </a:lnTo>
                  <a:lnTo>
                    <a:pt x="327710" y="224815"/>
                  </a:lnTo>
                  <a:lnTo>
                    <a:pt x="366153" y="213690"/>
                  </a:lnTo>
                  <a:lnTo>
                    <a:pt x="400456" y="196888"/>
                  </a:lnTo>
                  <a:lnTo>
                    <a:pt x="443407" y="157200"/>
                  </a:lnTo>
                  <a:lnTo>
                    <a:pt x="462915" y="120764"/>
                  </a:lnTo>
                  <a:lnTo>
                    <a:pt x="464959" y="114198"/>
                  </a:lnTo>
                  <a:close/>
                </a:path>
              </a:pathLst>
            </a:custGeom>
            <a:solidFill>
              <a:srgbClr val="584A46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63" name="object 163" descr=""/>
          <p:cNvGrpSpPr/>
          <p:nvPr/>
        </p:nvGrpSpPr>
        <p:grpSpPr>
          <a:xfrm>
            <a:off x="2273034" y="3374737"/>
            <a:ext cx="292735" cy="225425"/>
            <a:chOff x="2273034" y="3374737"/>
            <a:chExt cx="292735" cy="225425"/>
          </a:xfrm>
        </p:grpSpPr>
        <p:sp>
          <p:nvSpPr>
            <p:cNvPr id="164" name="object 164" descr=""/>
            <p:cNvSpPr/>
            <p:nvPr/>
          </p:nvSpPr>
          <p:spPr>
            <a:xfrm>
              <a:off x="2273034" y="3374737"/>
              <a:ext cx="287020" cy="160020"/>
            </a:xfrm>
            <a:custGeom>
              <a:avLst/>
              <a:gdLst/>
              <a:ahLst/>
              <a:cxnLst/>
              <a:rect l="l" t="t" r="r" b="b"/>
              <a:pathLst>
                <a:path w="287019" h="160020">
                  <a:moveTo>
                    <a:pt x="0" y="143679"/>
                  </a:moveTo>
                  <a:lnTo>
                    <a:pt x="6599" y="105895"/>
                  </a:lnTo>
                  <a:lnTo>
                    <a:pt x="28081" y="69787"/>
                  </a:lnTo>
                  <a:lnTo>
                    <a:pt x="62115" y="38191"/>
                  </a:lnTo>
                  <a:lnTo>
                    <a:pt x="106372" y="13945"/>
                  </a:lnTo>
                  <a:lnTo>
                    <a:pt x="156488" y="951"/>
                  </a:lnTo>
                  <a:lnTo>
                    <a:pt x="160254" y="0"/>
                  </a:lnTo>
                  <a:lnTo>
                    <a:pt x="207978" y="1080"/>
                  </a:lnTo>
                  <a:lnTo>
                    <a:pt x="210486" y="1136"/>
                  </a:lnTo>
                  <a:lnTo>
                    <a:pt x="252563" y="16516"/>
                  </a:lnTo>
                  <a:lnTo>
                    <a:pt x="281632" y="45290"/>
                  </a:lnTo>
                  <a:lnTo>
                    <a:pt x="286693" y="53783"/>
                  </a:lnTo>
                  <a:lnTo>
                    <a:pt x="281632" y="53874"/>
                  </a:lnTo>
                  <a:lnTo>
                    <a:pt x="276807" y="53960"/>
                  </a:lnTo>
                  <a:lnTo>
                    <a:pt x="266117" y="54959"/>
                  </a:lnTo>
                  <a:lnTo>
                    <a:pt x="266117" y="43132"/>
                  </a:lnTo>
                  <a:lnTo>
                    <a:pt x="255209" y="32385"/>
                  </a:lnTo>
                  <a:lnTo>
                    <a:pt x="241718" y="23576"/>
                  </a:lnTo>
                  <a:lnTo>
                    <a:pt x="225892" y="16856"/>
                  </a:lnTo>
                  <a:lnTo>
                    <a:pt x="207978" y="12376"/>
                  </a:lnTo>
                  <a:lnTo>
                    <a:pt x="184649" y="10200"/>
                  </a:lnTo>
                  <a:lnTo>
                    <a:pt x="162266" y="11452"/>
                  </a:lnTo>
                  <a:lnTo>
                    <a:pt x="110648" y="24596"/>
                  </a:lnTo>
                  <a:lnTo>
                    <a:pt x="69373" y="47065"/>
                  </a:lnTo>
                  <a:lnTo>
                    <a:pt x="36954" y="77125"/>
                  </a:lnTo>
                  <a:lnTo>
                    <a:pt x="13114" y="124304"/>
                  </a:lnTo>
                  <a:lnTo>
                    <a:pt x="11415" y="139932"/>
                  </a:lnTo>
                  <a:lnTo>
                    <a:pt x="11415" y="152011"/>
                  </a:lnTo>
                  <a:lnTo>
                    <a:pt x="2961" y="148445"/>
                  </a:lnTo>
                  <a:lnTo>
                    <a:pt x="137" y="146896"/>
                  </a:lnTo>
                  <a:lnTo>
                    <a:pt x="0" y="143679"/>
                  </a:lnTo>
                  <a:close/>
                </a:path>
                <a:path w="287019" h="160020">
                  <a:moveTo>
                    <a:pt x="11415" y="152011"/>
                  </a:moveTo>
                  <a:lnTo>
                    <a:pt x="11415" y="139932"/>
                  </a:lnTo>
                  <a:lnTo>
                    <a:pt x="27651" y="146179"/>
                  </a:lnTo>
                  <a:lnTo>
                    <a:pt x="44295" y="148536"/>
                  </a:lnTo>
                  <a:lnTo>
                    <a:pt x="97643" y="133343"/>
                  </a:lnTo>
                  <a:lnTo>
                    <a:pt x="132568" y="110966"/>
                  </a:lnTo>
                  <a:lnTo>
                    <a:pt x="155508" y="94193"/>
                  </a:lnTo>
                  <a:lnTo>
                    <a:pt x="161392" y="89890"/>
                  </a:lnTo>
                  <a:lnTo>
                    <a:pt x="200950" y="64460"/>
                  </a:lnTo>
                  <a:lnTo>
                    <a:pt x="247673" y="46314"/>
                  </a:lnTo>
                  <a:lnTo>
                    <a:pt x="266117" y="43132"/>
                  </a:lnTo>
                  <a:lnTo>
                    <a:pt x="266117" y="54959"/>
                  </a:lnTo>
                  <a:lnTo>
                    <a:pt x="260921" y="55445"/>
                  </a:lnTo>
                  <a:lnTo>
                    <a:pt x="238960" y="60766"/>
                  </a:lnTo>
                  <a:lnTo>
                    <a:pt x="179693" y="90934"/>
                  </a:lnTo>
                  <a:lnTo>
                    <a:pt x="156488" y="107725"/>
                  </a:lnTo>
                  <a:lnTo>
                    <a:pt x="138914" y="120545"/>
                  </a:lnTo>
                  <a:lnTo>
                    <a:pt x="102736" y="143647"/>
                  </a:lnTo>
                  <a:lnTo>
                    <a:pt x="62597" y="158489"/>
                  </a:lnTo>
                  <a:lnTo>
                    <a:pt x="42015" y="159898"/>
                  </a:lnTo>
                  <a:lnTo>
                    <a:pt x="22183" y="156552"/>
                  </a:lnTo>
                  <a:lnTo>
                    <a:pt x="11415" y="152011"/>
                  </a:lnTo>
                  <a:close/>
                </a:path>
              </a:pathLst>
            </a:custGeom>
            <a:solidFill>
              <a:srgbClr val="584A4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65" name="object 165" descr="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2292336" y="3412005"/>
              <a:ext cx="77283" cy="96094"/>
            </a:xfrm>
            <a:prstGeom prst="rect">
              <a:avLst/>
            </a:prstGeom>
          </p:spPr>
        </p:pic>
        <p:sp>
          <p:nvSpPr>
            <p:cNvPr id="166" name="object 166" descr=""/>
            <p:cNvSpPr/>
            <p:nvPr/>
          </p:nvSpPr>
          <p:spPr>
            <a:xfrm>
              <a:off x="2274015" y="3432777"/>
              <a:ext cx="291465" cy="167640"/>
            </a:xfrm>
            <a:custGeom>
              <a:avLst/>
              <a:gdLst/>
              <a:ahLst/>
              <a:cxnLst/>
              <a:rect l="l" t="t" r="r" b="b"/>
              <a:pathLst>
                <a:path w="291464" h="167639">
                  <a:moveTo>
                    <a:pt x="0" y="105803"/>
                  </a:moveTo>
                  <a:lnTo>
                    <a:pt x="17535" y="114296"/>
                  </a:lnTo>
                  <a:lnTo>
                    <a:pt x="39338" y="121434"/>
                  </a:lnTo>
                  <a:lnTo>
                    <a:pt x="68783" y="121887"/>
                  </a:lnTo>
                  <a:lnTo>
                    <a:pt x="69471" y="121897"/>
                  </a:lnTo>
                  <a:lnTo>
                    <a:pt x="86698" y="116155"/>
                  </a:lnTo>
                  <a:lnTo>
                    <a:pt x="107026" y="109339"/>
                  </a:lnTo>
                  <a:lnTo>
                    <a:pt x="150682" y="77714"/>
                  </a:lnTo>
                  <a:lnTo>
                    <a:pt x="177158" y="55304"/>
                  </a:lnTo>
                  <a:lnTo>
                    <a:pt x="212318" y="30084"/>
                  </a:lnTo>
                  <a:lnTo>
                    <a:pt x="249603" y="9285"/>
                  </a:lnTo>
                  <a:lnTo>
                    <a:pt x="282324" y="174"/>
                  </a:lnTo>
                  <a:lnTo>
                    <a:pt x="282456" y="137"/>
                  </a:lnTo>
                  <a:lnTo>
                    <a:pt x="286850" y="0"/>
                  </a:lnTo>
                  <a:lnTo>
                    <a:pt x="288125" y="4217"/>
                  </a:lnTo>
                  <a:lnTo>
                    <a:pt x="291416" y="24491"/>
                  </a:lnTo>
                  <a:lnTo>
                    <a:pt x="289447" y="45600"/>
                  </a:lnTo>
                  <a:lnTo>
                    <a:pt x="282324" y="67025"/>
                  </a:lnTo>
                  <a:lnTo>
                    <a:pt x="278337" y="73980"/>
                  </a:lnTo>
                  <a:lnTo>
                    <a:pt x="278337" y="12024"/>
                  </a:lnTo>
                  <a:lnTo>
                    <a:pt x="266375" y="14946"/>
                  </a:lnTo>
                  <a:lnTo>
                    <a:pt x="218374" y="39818"/>
                  </a:lnTo>
                  <a:lnTo>
                    <a:pt x="183616" y="64839"/>
                  </a:lnTo>
                  <a:lnTo>
                    <a:pt x="158509" y="86110"/>
                  </a:lnTo>
                  <a:lnTo>
                    <a:pt x="120682" y="114931"/>
                  </a:lnTo>
                  <a:lnTo>
                    <a:pt x="86698" y="129937"/>
                  </a:lnTo>
                  <a:lnTo>
                    <a:pt x="57172" y="134450"/>
                  </a:lnTo>
                  <a:lnTo>
                    <a:pt x="32717" y="131793"/>
                  </a:lnTo>
                  <a:lnTo>
                    <a:pt x="32717" y="144445"/>
                  </a:lnTo>
                  <a:lnTo>
                    <a:pt x="10140" y="122456"/>
                  </a:lnTo>
                  <a:lnTo>
                    <a:pt x="0" y="105803"/>
                  </a:lnTo>
                  <a:close/>
                </a:path>
                <a:path w="291464" h="167639">
                  <a:moveTo>
                    <a:pt x="32717" y="144445"/>
                  </a:moveTo>
                  <a:lnTo>
                    <a:pt x="32717" y="131793"/>
                  </a:lnTo>
                  <a:lnTo>
                    <a:pt x="43109" y="139708"/>
                  </a:lnTo>
                  <a:lnTo>
                    <a:pt x="55179" y="146242"/>
                  </a:lnTo>
                  <a:lnTo>
                    <a:pt x="68783" y="151308"/>
                  </a:lnTo>
                  <a:lnTo>
                    <a:pt x="83775" y="154821"/>
                  </a:lnTo>
                  <a:lnTo>
                    <a:pt x="107026" y="156938"/>
                  </a:lnTo>
                  <a:lnTo>
                    <a:pt x="131332" y="155544"/>
                  </a:lnTo>
                  <a:lnTo>
                    <a:pt x="180713" y="142542"/>
                  </a:lnTo>
                  <a:lnTo>
                    <a:pt x="225525" y="117451"/>
                  </a:lnTo>
                  <a:lnTo>
                    <a:pt x="258477" y="84896"/>
                  </a:lnTo>
                  <a:lnTo>
                    <a:pt x="276952" y="48534"/>
                  </a:lnTo>
                  <a:lnTo>
                    <a:pt x="278337" y="12024"/>
                  </a:lnTo>
                  <a:lnTo>
                    <a:pt x="278337" y="73980"/>
                  </a:lnTo>
                  <a:lnTo>
                    <a:pt x="253772" y="107953"/>
                  </a:lnTo>
                  <a:lnTo>
                    <a:pt x="210682" y="140825"/>
                  </a:lnTo>
                  <a:lnTo>
                    <a:pt x="131517" y="167084"/>
                  </a:lnTo>
                  <a:lnTo>
                    <a:pt x="86698" y="166145"/>
                  </a:lnTo>
                  <a:lnTo>
                    <a:pt x="81365" y="166034"/>
                  </a:lnTo>
                  <a:lnTo>
                    <a:pt x="39338" y="150884"/>
                  </a:lnTo>
                  <a:lnTo>
                    <a:pt x="32717" y="144445"/>
                  </a:lnTo>
                  <a:close/>
                </a:path>
              </a:pathLst>
            </a:custGeom>
            <a:solidFill>
              <a:srgbClr val="584A4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67" name="object 167" descr="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2480052" y="3468084"/>
              <a:ext cx="69711" cy="88503"/>
            </a:xfrm>
            <a:prstGeom prst="rect">
              <a:avLst/>
            </a:prstGeom>
          </p:spPr>
        </p:pic>
      </p:grpSp>
      <p:grpSp>
        <p:nvGrpSpPr>
          <p:cNvPr id="168" name="object 168" descr=""/>
          <p:cNvGrpSpPr/>
          <p:nvPr/>
        </p:nvGrpSpPr>
        <p:grpSpPr>
          <a:xfrm>
            <a:off x="1660982" y="2646058"/>
            <a:ext cx="833119" cy="534035"/>
            <a:chOff x="1660982" y="2646058"/>
            <a:chExt cx="833119" cy="534035"/>
          </a:xfrm>
        </p:grpSpPr>
        <p:pic>
          <p:nvPicPr>
            <p:cNvPr id="169" name="object 169" descr="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1685975" y="2945728"/>
              <a:ext cx="248796" cy="192450"/>
            </a:xfrm>
            <a:prstGeom prst="rect">
              <a:avLst/>
            </a:prstGeom>
          </p:spPr>
        </p:pic>
        <p:sp>
          <p:nvSpPr>
            <p:cNvPr id="170" name="object 170" descr=""/>
            <p:cNvSpPr/>
            <p:nvPr/>
          </p:nvSpPr>
          <p:spPr>
            <a:xfrm>
              <a:off x="1660982" y="2646069"/>
              <a:ext cx="833119" cy="534035"/>
            </a:xfrm>
            <a:custGeom>
              <a:avLst/>
              <a:gdLst/>
              <a:ahLst/>
              <a:cxnLst/>
              <a:rect l="l" t="t" r="r" b="b"/>
              <a:pathLst>
                <a:path w="833119" h="534035">
                  <a:moveTo>
                    <a:pt x="227901" y="507390"/>
                  </a:moveTo>
                  <a:lnTo>
                    <a:pt x="189623" y="511429"/>
                  </a:lnTo>
                  <a:lnTo>
                    <a:pt x="154279" y="509968"/>
                  </a:lnTo>
                  <a:lnTo>
                    <a:pt x="128320" y="506501"/>
                  </a:lnTo>
                  <a:lnTo>
                    <a:pt x="118237" y="504571"/>
                  </a:lnTo>
                  <a:lnTo>
                    <a:pt x="159664" y="515886"/>
                  </a:lnTo>
                  <a:lnTo>
                    <a:pt x="194665" y="515645"/>
                  </a:lnTo>
                  <a:lnTo>
                    <a:pt x="218859" y="510578"/>
                  </a:lnTo>
                  <a:lnTo>
                    <a:pt x="227901" y="507390"/>
                  </a:lnTo>
                  <a:close/>
                </a:path>
                <a:path w="833119" h="534035">
                  <a:moveTo>
                    <a:pt x="261937" y="495490"/>
                  </a:moveTo>
                  <a:lnTo>
                    <a:pt x="259384" y="492277"/>
                  </a:lnTo>
                  <a:lnTo>
                    <a:pt x="247599" y="483146"/>
                  </a:lnTo>
                  <a:lnTo>
                    <a:pt x="247599" y="495820"/>
                  </a:lnTo>
                  <a:lnTo>
                    <a:pt x="218300" y="516026"/>
                  </a:lnTo>
                  <a:lnTo>
                    <a:pt x="179158" y="522795"/>
                  </a:lnTo>
                  <a:lnTo>
                    <a:pt x="134569" y="516064"/>
                  </a:lnTo>
                  <a:lnTo>
                    <a:pt x="88887" y="495719"/>
                  </a:lnTo>
                  <a:lnTo>
                    <a:pt x="49961" y="464769"/>
                  </a:lnTo>
                  <a:lnTo>
                    <a:pt x="22809" y="427228"/>
                  </a:lnTo>
                  <a:lnTo>
                    <a:pt x="10909" y="386715"/>
                  </a:lnTo>
                  <a:lnTo>
                    <a:pt x="11036" y="373989"/>
                  </a:lnTo>
                  <a:lnTo>
                    <a:pt x="23215" y="394627"/>
                  </a:lnTo>
                  <a:lnTo>
                    <a:pt x="43929" y="415023"/>
                  </a:lnTo>
                  <a:lnTo>
                    <a:pt x="75438" y="432790"/>
                  </a:lnTo>
                  <a:lnTo>
                    <a:pt x="119964" y="445516"/>
                  </a:lnTo>
                  <a:lnTo>
                    <a:pt x="133896" y="448398"/>
                  </a:lnTo>
                  <a:lnTo>
                    <a:pt x="151193" y="452704"/>
                  </a:lnTo>
                  <a:lnTo>
                    <a:pt x="190969" y="465239"/>
                  </a:lnTo>
                  <a:lnTo>
                    <a:pt x="238340" y="488200"/>
                  </a:lnTo>
                  <a:lnTo>
                    <a:pt x="247599" y="495820"/>
                  </a:lnTo>
                  <a:lnTo>
                    <a:pt x="247599" y="483146"/>
                  </a:lnTo>
                  <a:lnTo>
                    <a:pt x="232994" y="471817"/>
                  </a:lnTo>
                  <a:lnTo>
                    <a:pt x="195033" y="454850"/>
                  </a:lnTo>
                  <a:lnTo>
                    <a:pt x="154876" y="442112"/>
                  </a:lnTo>
                  <a:lnTo>
                    <a:pt x="121958" y="434505"/>
                  </a:lnTo>
                  <a:lnTo>
                    <a:pt x="71729" y="418833"/>
                  </a:lnTo>
                  <a:lnTo>
                    <a:pt x="40170" y="396900"/>
                  </a:lnTo>
                  <a:lnTo>
                    <a:pt x="22987" y="373113"/>
                  </a:lnTo>
                  <a:lnTo>
                    <a:pt x="15849" y="351942"/>
                  </a:lnTo>
                  <a:lnTo>
                    <a:pt x="12242" y="333311"/>
                  </a:lnTo>
                  <a:lnTo>
                    <a:pt x="5156" y="350926"/>
                  </a:lnTo>
                  <a:lnTo>
                    <a:pt x="0" y="390258"/>
                  </a:lnTo>
                  <a:lnTo>
                    <a:pt x="12674" y="431888"/>
                  </a:lnTo>
                  <a:lnTo>
                    <a:pt x="41071" y="471627"/>
                  </a:lnTo>
                  <a:lnTo>
                    <a:pt x="83083" y="505282"/>
                  </a:lnTo>
                  <a:lnTo>
                    <a:pt x="133007" y="527253"/>
                  </a:lnTo>
                  <a:lnTo>
                    <a:pt x="183362" y="533869"/>
                  </a:lnTo>
                  <a:lnTo>
                    <a:pt x="206997" y="530999"/>
                  </a:lnTo>
                  <a:lnTo>
                    <a:pt x="227863" y="524078"/>
                  </a:lnTo>
                  <a:lnTo>
                    <a:pt x="245491" y="513321"/>
                  </a:lnTo>
                  <a:lnTo>
                    <a:pt x="247599" y="511136"/>
                  </a:lnTo>
                  <a:lnTo>
                    <a:pt x="259384" y="498944"/>
                  </a:lnTo>
                  <a:lnTo>
                    <a:pt x="261937" y="495490"/>
                  </a:lnTo>
                  <a:close/>
                </a:path>
                <a:path w="833119" h="534035">
                  <a:moveTo>
                    <a:pt x="351561" y="121475"/>
                  </a:moveTo>
                  <a:lnTo>
                    <a:pt x="338632" y="121970"/>
                  </a:lnTo>
                  <a:lnTo>
                    <a:pt x="308305" y="125920"/>
                  </a:lnTo>
                  <a:lnTo>
                    <a:pt x="273240" y="136969"/>
                  </a:lnTo>
                  <a:lnTo>
                    <a:pt x="246087" y="158762"/>
                  </a:lnTo>
                  <a:lnTo>
                    <a:pt x="252806" y="154165"/>
                  </a:lnTo>
                  <a:lnTo>
                    <a:pt x="272796" y="143395"/>
                  </a:lnTo>
                  <a:lnTo>
                    <a:pt x="305803" y="131000"/>
                  </a:lnTo>
                  <a:lnTo>
                    <a:pt x="351561" y="121475"/>
                  </a:lnTo>
                  <a:close/>
                </a:path>
                <a:path w="833119" h="534035">
                  <a:moveTo>
                    <a:pt x="463816" y="250634"/>
                  </a:moveTo>
                  <a:lnTo>
                    <a:pt x="432028" y="267233"/>
                  </a:lnTo>
                  <a:lnTo>
                    <a:pt x="400900" y="278053"/>
                  </a:lnTo>
                  <a:lnTo>
                    <a:pt x="377240" y="283933"/>
                  </a:lnTo>
                  <a:lnTo>
                    <a:pt x="367842" y="285711"/>
                  </a:lnTo>
                  <a:lnTo>
                    <a:pt x="407593" y="281343"/>
                  </a:lnTo>
                  <a:lnTo>
                    <a:pt x="437832" y="269163"/>
                  </a:lnTo>
                  <a:lnTo>
                    <a:pt x="457073" y="256489"/>
                  </a:lnTo>
                  <a:lnTo>
                    <a:pt x="463816" y="250634"/>
                  </a:lnTo>
                  <a:close/>
                </a:path>
                <a:path w="833119" h="534035">
                  <a:moveTo>
                    <a:pt x="489242" y="228688"/>
                  </a:moveTo>
                  <a:lnTo>
                    <a:pt x="485787" y="226707"/>
                  </a:lnTo>
                  <a:lnTo>
                    <a:pt x="476923" y="224142"/>
                  </a:lnTo>
                  <a:lnTo>
                    <a:pt x="476923" y="233908"/>
                  </a:lnTo>
                  <a:lnTo>
                    <a:pt x="458444" y="261416"/>
                  </a:lnTo>
                  <a:lnTo>
                    <a:pt x="426847" y="280670"/>
                  </a:lnTo>
                  <a:lnTo>
                    <a:pt x="385914" y="290080"/>
                  </a:lnTo>
                  <a:lnTo>
                    <a:pt x="339382" y="288074"/>
                  </a:lnTo>
                  <a:lnTo>
                    <a:pt x="295059" y="274561"/>
                  </a:lnTo>
                  <a:lnTo>
                    <a:pt x="258699" y="251320"/>
                  </a:lnTo>
                  <a:lnTo>
                    <a:pt x="234530" y="220268"/>
                  </a:lnTo>
                  <a:lnTo>
                    <a:pt x="230276" y="209207"/>
                  </a:lnTo>
                  <a:lnTo>
                    <a:pt x="247891" y="222923"/>
                  </a:lnTo>
                  <a:lnTo>
                    <a:pt x="272821" y="233514"/>
                  </a:lnTo>
                  <a:lnTo>
                    <a:pt x="306197" y="238137"/>
                  </a:lnTo>
                  <a:lnTo>
                    <a:pt x="349123" y="233946"/>
                  </a:lnTo>
                  <a:lnTo>
                    <a:pt x="362178" y="231673"/>
                  </a:lnTo>
                  <a:lnTo>
                    <a:pt x="378650" y="229489"/>
                  </a:lnTo>
                  <a:lnTo>
                    <a:pt x="397421" y="227736"/>
                  </a:lnTo>
                  <a:lnTo>
                    <a:pt x="417410" y="226758"/>
                  </a:lnTo>
                  <a:lnTo>
                    <a:pt x="436384" y="226860"/>
                  </a:lnTo>
                  <a:lnTo>
                    <a:pt x="452729" y="228104"/>
                  </a:lnTo>
                  <a:lnTo>
                    <a:pt x="466293" y="230454"/>
                  </a:lnTo>
                  <a:lnTo>
                    <a:pt x="476923" y="233908"/>
                  </a:lnTo>
                  <a:lnTo>
                    <a:pt x="476923" y="224142"/>
                  </a:lnTo>
                  <a:lnTo>
                    <a:pt x="456069" y="218097"/>
                  </a:lnTo>
                  <a:lnTo>
                    <a:pt x="453783" y="217995"/>
                  </a:lnTo>
                  <a:lnTo>
                    <a:pt x="452729" y="217944"/>
                  </a:lnTo>
                  <a:lnTo>
                    <a:pt x="417410" y="216369"/>
                  </a:lnTo>
                  <a:lnTo>
                    <a:pt x="378218" y="219062"/>
                  </a:lnTo>
                  <a:lnTo>
                    <a:pt x="347091" y="223723"/>
                  </a:lnTo>
                  <a:lnTo>
                    <a:pt x="298208" y="227317"/>
                  </a:lnTo>
                  <a:lnTo>
                    <a:pt x="263359" y="219087"/>
                  </a:lnTo>
                  <a:lnTo>
                    <a:pt x="240334" y="204368"/>
                  </a:lnTo>
                  <a:lnTo>
                    <a:pt x="226910" y="188480"/>
                  </a:lnTo>
                  <a:lnTo>
                    <a:pt x="217411" y="173545"/>
                  </a:lnTo>
                  <a:lnTo>
                    <a:pt x="217411" y="191693"/>
                  </a:lnTo>
                  <a:lnTo>
                    <a:pt x="230276" y="232117"/>
                  </a:lnTo>
                  <a:lnTo>
                    <a:pt x="289699" y="283540"/>
                  </a:lnTo>
                  <a:lnTo>
                    <a:pt x="337616" y="298335"/>
                  </a:lnTo>
                  <a:lnTo>
                    <a:pt x="363296" y="301028"/>
                  </a:lnTo>
                  <a:lnTo>
                    <a:pt x="388366" y="300304"/>
                  </a:lnTo>
                  <a:lnTo>
                    <a:pt x="434276" y="288823"/>
                  </a:lnTo>
                  <a:lnTo>
                    <a:pt x="469493" y="265112"/>
                  </a:lnTo>
                  <a:lnTo>
                    <a:pt x="488213" y="232549"/>
                  </a:lnTo>
                  <a:lnTo>
                    <a:pt x="489242" y="228688"/>
                  </a:lnTo>
                  <a:close/>
                </a:path>
                <a:path w="833119" h="534035">
                  <a:moveTo>
                    <a:pt x="490524" y="215874"/>
                  </a:moveTo>
                  <a:lnTo>
                    <a:pt x="481812" y="179819"/>
                  </a:lnTo>
                  <a:lnTo>
                    <a:pt x="479590" y="176999"/>
                  </a:lnTo>
                  <a:lnTo>
                    <a:pt x="479590" y="206832"/>
                  </a:lnTo>
                  <a:lnTo>
                    <a:pt x="463842" y="200494"/>
                  </a:lnTo>
                  <a:lnTo>
                    <a:pt x="443788" y="195326"/>
                  </a:lnTo>
                  <a:lnTo>
                    <a:pt x="419125" y="192214"/>
                  </a:lnTo>
                  <a:lnTo>
                    <a:pt x="389547" y="192100"/>
                  </a:lnTo>
                  <a:lnTo>
                    <a:pt x="383044" y="192493"/>
                  </a:lnTo>
                  <a:lnTo>
                    <a:pt x="376466" y="192963"/>
                  </a:lnTo>
                  <a:lnTo>
                    <a:pt x="363347" y="194005"/>
                  </a:lnTo>
                  <a:lnTo>
                    <a:pt x="344182" y="195491"/>
                  </a:lnTo>
                  <a:lnTo>
                    <a:pt x="325894" y="196354"/>
                  </a:lnTo>
                  <a:lnTo>
                    <a:pt x="324523" y="196380"/>
                  </a:lnTo>
                  <a:lnTo>
                    <a:pt x="306565" y="196113"/>
                  </a:lnTo>
                  <a:lnTo>
                    <a:pt x="258152" y="182397"/>
                  </a:lnTo>
                  <a:lnTo>
                    <a:pt x="236867" y="160070"/>
                  </a:lnTo>
                  <a:lnTo>
                    <a:pt x="245630" y="148831"/>
                  </a:lnTo>
                  <a:lnTo>
                    <a:pt x="286537" y="123786"/>
                  </a:lnTo>
                  <a:lnTo>
                    <a:pt x="306565" y="118541"/>
                  </a:lnTo>
                  <a:lnTo>
                    <a:pt x="325894" y="116039"/>
                  </a:lnTo>
                  <a:lnTo>
                    <a:pt x="368465" y="118389"/>
                  </a:lnTo>
                  <a:lnTo>
                    <a:pt x="412953" y="131991"/>
                  </a:lnTo>
                  <a:lnTo>
                    <a:pt x="449376" y="155384"/>
                  </a:lnTo>
                  <a:lnTo>
                    <a:pt x="476288" y="193344"/>
                  </a:lnTo>
                  <a:lnTo>
                    <a:pt x="479590" y="206832"/>
                  </a:lnTo>
                  <a:lnTo>
                    <a:pt x="479590" y="176999"/>
                  </a:lnTo>
                  <a:lnTo>
                    <a:pt x="456679" y="147891"/>
                  </a:lnTo>
                  <a:lnTo>
                    <a:pt x="418401" y="123012"/>
                  </a:lnTo>
                  <a:lnTo>
                    <a:pt x="370230" y="108127"/>
                  </a:lnTo>
                  <a:lnTo>
                    <a:pt x="368465" y="108038"/>
                  </a:lnTo>
                  <a:lnTo>
                    <a:pt x="324523" y="105727"/>
                  </a:lnTo>
                  <a:lnTo>
                    <a:pt x="283197" y="113880"/>
                  </a:lnTo>
                  <a:lnTo>
                    <a:pt x="249402" y="131508"/>
                  </a:lnTo>
                  <a:lnTo>
                    <a:pt x="226301" y="157518"/>
                  </a:lnTo>
                  <a:lnTo>
                    <a:pt x="224866" y="160070"/>
                  </a:lnTo>
                  <a:lnTo>
                    <a:pt x="226301" y="162623"/>
                  </a:lnTo>
                  <a:lnTo>
                    <a:pt x="236867" y="177469"/>
                  </a:lnTo>
                  <a:lnTo>
                    <a:pt x="237261" y="178028"/>
                  </a:lnTo>
                  <a:lnTo>
                    <a:pt x="287020" y="204279"/>
                  </a:lnTo>
                  <a:lnTo>
                    <a:pt x="306565" y="206502"/>
                  </a:lnTo>
                  <a:lnTo>
                    <a:pt x="324523" y="206806"/>
                  </a:lnTo>
                  <a:lnTo>
                    <a:pt x="325894" y="206768"/>
                  </a:lnTo>
                  <a:lnTo>
                    <a:pt x="344512" y="205917"/>
                  </a:lnTo>
                  <a:lnTo>
                    <a:pt x="364185" y="204406"/>
                  </a:lnTo>
                  <a:lnTo>
                    <a:pt x="377202" y="203352"/>
                  </a:lnTo>
                  <a:lnTo>
                    <a:pt x="383705" y="202895"/>
                  </a:lnTo>
                  <a:lnTo>
                    <a:pt x="389547" y="202552"/>
                  </a:lnTo>
                  <a:lnTo>
                    <a:pt x="391464" y="202539"/>
                  </a:lnTo>
                  <a:lnTo>
                    <a:pt x="423824" y="203085"/>
                  </a:lnTo>
                  <a:lnTo>
                    <a:pt x="450227" y="207492"/>
                  </a:lnTo>
                  <a:lnTo>
                    <a:pt x="469709" y="213842"/>
                  </a:lnTo>
                  <a:lnTo>
                    <a:pt x="479590" y="218744"/>
                  </a:lnTo>
                  <a:lnTo>
                    <a:pt x="482663" y="220268"/>
                  </a:lnTo>
                  <a:lnTo>
                    <a:pt x="490372" y="224866"/>
                  </a:lnTo>
                  <a:lnTo>
                    <a:pt x="490524" y="215874"/>
                  </a:lnTo>
                  <a:close/>
                </a:path>
                <a:path w="833119" h="534035">
                  <a:moveTo>
                    <a:pt x="709282" y="33413"/>
                  </a:moveTo>
                  <a:lnTo>
                    <a:pt x="694702" y="29260"/>
                  </a:lnTo>
                  <a:lnTo>
                    <a:pt x="659485" y="22567"/>
                  </a:lnTo>
                  <a:lnTo>
                    <a:pt x="616394" y="22059"/>
                  </a:lnTo>
                  <a:lnTo>
                    <a:pt x="578192" y="36398"/>
                  </a:lnTo>
                  <a:lnTo>
                    <a:pt x="587349" y="33743"/>
                  </a:lnTo>
                  <a:lnTo>
                    <a:pt x="613549" y="29057"/>
                  </a:lnTo>
                  <a:lnTo>
                    <a:pt x="654837" y="27292"/>
                  </a:lnTo>
                  <a:lnTo>
                    <a:pt x="709282" y="33413"/>
                  </a:lnTo>
                  <a:close/>
                </a:path>
                <a:path w="833119" h="534035">
                  <a:moveTo>
                    <a:pt x="787031" y="218313"/>
                  </a:moveTo>
                  <a:lnTo>
                    <a:pt x="745578" y="225158"/>
                  </a:lnTo>
                  <a:lnTo>
                    <a:pt x="706958" y="225818"/>
                  </a:lnTo>
                  <a:lnTo>
                    <a:pt x="678459" y="223710"/>
                  </a:lnTo>
                  <a:lnTo>
                    <a:pt x="667346" y="222250"/>
                  </a:lnTo>
                  <a:lnTo>
                    <a:pt x="713206" y="231927"/>
                  </a:lnTo>
                  <a:lnTo>
                    <a:pt x="751332" y="229425"/>
                  </a:lnTo>
                  <a:lnTo>
                    <a:pt x="777392" y="222351"/>
                  </a:lnTo>
                  <a:lnTo>
                    <a:pt x="787031" y="218313"/>
                  </a:lnTo>
                  <a:close/>
                </a:path>
                <a:path w="833119" h="534035">
                  <a:moveTo>
                    <a:pt x="823379" y="203149"/>
                  </a:moveTo>
                  <a:lnTo>
                    <a:pt x="820242" y="199669"/>
                  </a:lnTo>
                  <a:lnTo>
                    <a:pt x="807770" y="191160"/>
                  </a:lnTo>
                  <a:lnTo>
                    <a:pt x="807770" y="204457"/>
                  </a:lnTo>
                  <a:lnTo>
                    <a:pt x="777125" y="228333"/>
                  </a:lnTo>
                  <a:lnTo>
                    <a:pt x="734898" y="238213"/>
                  </a:lnTo>
                  <a:lnTo>
                    <a:pt x="685863" y="233730"/>
                  </a:lnTo>
                  <a:lnTo>
                    <a:pt x="634784" y="214490"/>
                  </a:lnTo>
                  <a:lnTo>
                    <a:pt x="590372" y="183222"/>
                  </a:lnTo>
                  <a:lnTo>
                    <a:pt x="558380" y="144068"/>
                  </a:lnTo>
                  <a:lnTo>
                    <a:pt x="542810" y="100647"/>
                  </a:lnTo>
                  <a:lnTo>
                    <a:pt x="542137" y="86766"/>
                  </a:lnTo>
                  <a:lnTo>
                    <a:pt x="556729" y="108470"/>
                  </a:lnTo>
                  <a:lnTo>
                    <a:pt x="580631" y="129387"/>
                  </a:lnTo>
                  <a:lnTo>
                    <a:pt x="616102" y="146748"/>
                  </a:lnTo>
                  <a:lnTo>
                    <a:pt x="665441" y="157759"/>
                  </a:lnTo>
                  <a:lnTo>
                    <a:pt x="680808" y="160020"/>
                  </a:lnTo>
                  <a:lnTo>
                    <a:pt x="699935" y="163614"/>
                  </a:lnTo>
                  <a:lnTo>
                    <a:pt x="744093" y="174739"/>
                  </a:lnTo>
                  <a:lnTo>
                    <a:pt x="782942" y="189153"/>
                  </a:lnTo>
                  <a:lnTo>
                    <a:pt x="807770" y="204457"/>
                  </a:lnTo>
                  <a:lnTo>
                    <a:pt x="807770" y="191160"/>
                  </a:lnTo>
                  <a:lnTo>
                    <a:pt x="790308" y="179222"/>
                  </a:lnTo>
                  <a:lnTo>
                    <a:pt x="747852" y="163144"/>
                  </a:lnTo>
                  <a:lnTo>
                    <a:pt x="703275" y="151828"/>
                  </a:lnTo>
                  <a:lnTo>
                    <a:pt x="666915" y="145656"/>
                  </a:lnTo>
                  <a:lnTo>
                    <a:pt x="611263" y="131800"/>
                  </a:lnTo>
                  <a:lnTo>
                    <a:pt x="575360" y="109880"/>
                  </a:lnTo>
                  <a:lnTo>
                    <a:pt x="555104" y="85064"/>
                  </a:lnTo>
                  <a:lnTo>
                    <a:pt x="545960" y="62445"/>
                  </a:lnTo>
                  <a:lnTo>
                    <a:pt x="540867" y="42379"/>
                  </a:lnTo>
                  <a:lnTo>
                    <a:pt x="534276" y="62014"/>
                  </a:lnTo>
                  <a:lnTo>
                    <a:pt x="531152" y="105206"/>
                  </a:lnTo>
                  <a:lnTo>
                    <a:pt x="547624" y="149771"/>
                  </a:lnTo>
                  <a:lnTo>
                    <a:pt x="581126" y="191274"/>
                  </a:lnTo>
                  <a:lnTo>
                    <a:pt x="629069" y="225272"/>
                  </a:lnTo>
                  <a:lnTo>
                    <a:pt x="684872" y="246011"/>
                  </a:lnTo>
                  <a:lnTo>
                    <a:pt x="712939" y="250177"/>
                  </a:lnTo>
                  <a:lnTo>
                    <a:pt x="721474" y="250126"/>
                  </a:lnTo>
                  <a:lnTo>
                    <a:pt x="765784" y="245376"/>
                  </a:lnTo>
                  <a:lnTo>
                    <a:pt x="806589" y="223647"/>
                  </a:lnTo>
                  <a:lnTo>
                    <a:pt x="807770" y="222262"/>
                  </a:lnTo>
                  <a:lnTo>
                    <a:pt x="820813" y="207073"/>
                  </a:lnTo>
                  <a:lnTo>
                    <a:pt x="823379" y="203149"/>
                  </a:lnTo>
                  <a:close/>
                </a:path>
                <a:path w="833119" h="534035">
                  <a:moveTo>
                    <a:pt x="832980" y="146024"/>
                  </a:moveTo>
                  <a:lnTo>
                    <a:pt x="821880" y="115595"/>
                  </a:lnTo>
                  <a:lnTo>
                    <a:pt x="821880" y="159042"/>
                  </a:lnTo>
                  <a:lnTo>
                    <a:pt x="820610" y="175272"/>
                  </a:lnTo>
                  <a:lnTo>
                    <a:pt x="784961" y="149364"/>
                  </a:lnTo>
                  <a:lnTo>
                    <a:pt x="725754" y="125984"/>
                  </a:lnTo>
                  <a:lnTo>
                    <a:pt x="695858" y="118503"/>
                  </a:lnTo>
                  <a:lnTo>
                    <a:pt x="673989" y="113157"/>
                  </a:lnTo>
                  <a:lnTo>
                    <a:pt x="631875" y="100088"/>
                  </a:lnTo>
                  <a:lnTo>
                    <a:pt x="596087" y="80162"/>
                  </a:lnTo>
                  <a:lnTo>
                    <a:pt x="567436" y="34480"/>
                  </a:lnTo>
                  <a:lnTo>
                    <a:pt x="581329" y="25158"/>
                  </a:lnTo>
                  <a:lnTo>
                    <a:pt x="597636" y="18262"/>
                  </a:lnTo>
                  <a:lnTo>
                    <a:pt x="615988" y="13906"/>
                  </a:lnTo>
                  <a:lnTo>
                    <a:pt x="636016" y="12230"/>
                  </a:lnTo>
                  <a:lnTo>
                    <a:pt x="659180" y="13512"/>
                  </a:lnTo>
                  <a:lnTo>
                    <a:pt x="706107" y="25577"/>
                  </a:lnTo>
                  <a:lnTo>
                    <a:pt x="752830" y="50673"/>
                  </a:lnTo>
                  <a:lnTo>
                    <a:pt x="791591" y="86487"/>
                  </a:lnTo>
                  <a:lnTo>
                    <a:pt x="814425" y="124587"/>
                  </a:lnTo>
                  <a:lnTo>
                    <a:pt x="821880" y="159042"/>
                  </a:lnTo>
                  <a:lnTo>
                    <a:pt x="821880" y="115595"/>
                  </a:lnTo>
                  <a:lnTo>
                    <a:pt x="783132" y="59588"/>
                  </a:lnTo>
                  <a:lnTo>
                    <a:pt x="734936" y="25400"/>
                  </a:lnTo>
                  <a:lnTo>
                    <a:pt x="684911" y="6019"/>
                  </a:lnTo>
                  <a:lnTo>
                    <a:pt x="636016" y="0"/>
                  </a:lnTo>
                  <a:lnTo>
                    <a:pt x="631875" y="647"/>
                  </a:lnTo>
                  <a:lnTo>
                    <a:pt x="591832" y="7239"/>
                  </a:lnTo>
                  <a:lnTo>
                    <a:pt x="556590" y="27749"/>
                  </a:lnTo>
                  <a:lnTo>
                    <a:pt x="554088" y="30086"/>
                  </a:lnTo>
                  <a:lnTo>
                    <a:pt x="554748" y="33439"/>
                  </a:lnTo>
                  <a:lnTo>
                    <a:pt x="572185" y="73037"/>
                  </a:lnTo>
                  <a:lnTo>
                    <a:pt x="607136" y="102044"/>
                  </a:lnTo>
                  <a:lnTo>
                    <a:pt x="648335" y="118694"/>
                  </a:lnTo>
                  <a:lnTo>
                    <a:pt x="693013" y="130378"/>
                  </a:lnTo>
                  <a:lnTo>
                    <a:pt x="707885" y="133972"/>
                  </a:lnTo>
                  <a:lnTo>
                    <a:pt x="715289" y="135839"/>
                  </a:lnTo>
                  <a:lnTo>
                    <a:pt x="759891" y="150710"/>
                  </a:lnTo>
                  <a:lnTo>
                    <a:pt x="807046" y="179489"/>
                  </a:lnTo>
                  <a:lnTo>
                    <a:pt x="821880" y="194538"/>
                  </a:lnTo>
                  <a:lnTo>
                    <a:pt x="826046" y="199301"/>
                  </a:lnTo>
                  <a:lnTo>
                    <a:pt x="829500" y="189357"/>
                  </a:lnTo>
                  <a:lnTo>
                    <a:pt x="832980" y="146024"/>
                  </a:lnTo>
                  <a:close/>
                </a:path>
              </a:pathLst>
            </a:custGeom>
            <a:solidFill>
              <a:srgbClr val="584A46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1" name="object 171" descr=""/>
          <p:cNvSpPr/>
          <p:nvPr/>
        </p:nvSpPr>
        <p:spPr>
          <a:xfrm>
            <a:off x="2613330" y="2187104"/>
            <a:ext cx="295910" cy="207645"/>
          </a:xfrm>
          <a:custGeom>
            <a:avLst/>
            <a:gdLst/>
            <a:ahLst/>
            <a:cxnLst/>
            <a:rect l="l" t="t" r="r" b="b"/>
            <a:pathLst>
              <a:path w="295910" h="207644">
                <a:moveTo>
                  <a:pt x="140792" y="15405"/>
                </a:moveTo>
                <a:lnTo>
                  <a:pt x="126974" y="16700"/>
                </a:lnTo>
                <a:lnTo>
                  <a:pt x="94678" y="22720"/>
                </a:lnTo>
                <a:lnTo>
                  <a:pt x="57721" y="36626"/>
                </a:lnTo>
                <a:lnTo>
                  <a:pt x="29895" y="61582"/>
                </a:lnTo>
                <a:lnTo>
                  <a:pt x="36830" y="56261"/>
                </a:lnTo>
                <a:lnTo>
                  <a:pt x="57619" y="43535"/>
                </a:lnTo>
                <a:lnTo>
                  <a:pt x="92278" y="28295"/>
                </a:lnTo>
                <a:lnTo>
                  <a:pt x="140792" y="15405"/>
                </a:lnTo>
                <a:close/>
              </a:path>
              <a:path w="295910" h="207644">
                <a:moveTo>
                  <a:pt x="268732" y="147320"/>
                </a:moveTo>
                <a:lnTo>
                  <a:pt x="235623" y="166966"/>
                </a:lnTo>
                <a:lnTo>
                  <a:pt x="202882" y="180403"/>
                </a:lnTo>
                <a:lnTo>
                  <a:pt x="177838" y="188087"/>
                </a:lnTo>
                <a:lnTo>
                  <a:pt x="167868" y="190550"/>
                </a:lnTo>
                <a:lnTo>
                  <a:pt x="210248" y="183540"/>
                </a:lnTo>
                <a:lnTo>
                  <a:pt x="241960" y="168706"/>
                </a:lnTo>
                <a:lnTo>
                  <a:pt x="261835" y="153987"/>
                </a:lnTo>
                <a:lnTo>
                  <a:pt x="268732" y="147320"/>
                </a:lnTo>
                <a:close/>
              </a:path>
              <a:path w="295910" h="207644">
                <a:moveTo>
                  <a:pt x="294690" y="122288"/>
                </a:moveTo>
                <a:lnTo>
                  <a:pt x="290868" y="120357"/>
                </a:lnTo>
                <a:lnTo>
                  <a:pt x="281813" y="118275"/>
                </a:lnTo>
                <a:lnTo>
                  <a:pt x="281813" y="128600"/>
                </a:lnTo>
                <a:lnTo>
                  <a:pt x="263601" y="159181"/>
                </a:lnTo>
                <a:lnTo>
                  <a:pt x="230847" y="181686"/>
                </a:lnTo>
                <a:lnTo>
                  <a:pt x="187502" y="194183"/>
                </a:lnTo>
                <a:lnTo>
                  <a:pt x="137477" y="194767"/>
                </a:lnTo>
                <a:lnTo>
                  <a:pt x="112598" y="190284"/>
                </a:lnTo>
                <a:lnTo>
                  <a:pt x="67729" y="172732"/>
                </a:lnTo>
                <a:lnTo>
                  <a:pt x="28371" y="139420"/>
                </a:lnTo>
                <a:lnTo>
                  <a:pt x="15887" y="116598"/>
                </a:lnTo>
                <a:lnTo>
                  <a:pt x="35572" y="130263"/>
                </a:lnTo>
                <a:lnTo>
                  <a:pt x="62915" y="140169"/>
                </a:lnTo>
                <a:lnTo>
                  <a:pt x="98971" y="143167"/>
                </a:lnTo>
                <a:lnTo>
                  <a:pt x="144754" y="136131"/>
                </a:lnTo>
                <a:lnTo>
                  <a:pt x="158623" y="132943"/>
                </a:lnTo>
                <a:lnTo>
                  <a:pt x="176161" y="129641"/>
                </a:lnTo>
                <a:lnTo>
                  <a:pt x="196189" y="126657"/>
                </a:lnTo>
                <a:lnTo>
                  <a:pt x="217551" y="124447"/>
                </a:lnTo>
                <a:lnTo>
                  <a:pt x="237909" y="123431"/>
                </a:lnTo>
                <a:lnTo>
                  <a:pt x="239306" y="123456"/>
                </a:lnTo>
                <a:lnTo>
                  <a:pt x="255524" y="123799"/>
                </a:lnTo>
                <a:lnTo>
                  <a:pt x="270217" y="125526"/>
                </a:lnTo>
                <a:lnTo>
                  <a:pt x="281813" y="128600"/>
                </a:lnTo>
                <a:lnTo>
                  <a:pt x="281813" y="118275"/>
                </a:lnTo>
                <a:lnTo>
                  <a:pt x="258495" y="112877"/>
                </a:lnTo>
                <a:lnTo>
                  <a:pt x="255524" y="112903"/>
                </a:lnTo>
                <a:lnTo>
                  <a:pt x="217551" y="113284"/>
                </a:lnTo>
                <a:lnTo>
                  <a:pt x="216090" y="113385"/>
                </a:lnTo>
                <a:lnTo>
                  <a:pt x="175082" y="118478"/>
                </a:lnTo>
                <a:lnTo>
                  <a:pt x="141998" y="125310"/>
                </a:lnTo>
                <a:lnTo>
                  <a:pt x="89789" y="132016"/>
                </a:lnTo>
                <a:lnTo>
                  <a:pt x="51930" y="125247"/>
                </a:lnTo>
                <a:lnTo>
                  <a:pt x="11049" y="94551"/>
                </a:lnTo>
                <a:lnTo>
                  <a:pt x="0" y="79108"/>
                </a:lnTo>
                <a:lnTo>
                  <a:pt x="927" y="98082"/>
                </a:lnTo>
                <a:lnTo>
                  <a:pt x="12636" y="135991"/>
                </a:lnTo>
                <a:lnTo>
                  <a:pt x="15887" y="139649"/>
                </a:lnTo>
                <a:lnTo>
                  <a:pt x="41541" y="168541"/>
                </a:lnTo>
                <a:lnTo>
                  <a:pt x="83959" y="192811"/>
                </a:lnTo>
                <a:lnTo>
                  <a:pt x="136207" y="205867"/>
                </a:lnTo>
                <a:lnTo>
                  <a:pt x="137477" y="205930"/>
                </a:lnTo>
                <a:lnTo>
                  <a:pt x="163906" y="207238"/>
                </a:lnTo>
                <a:lnTo>
                  <a:pt x="190754" y="204990"/>
                </a:lnTo>
                <a:lnTo>
                  <a:pt x="239306" y="189992"/>
                </a:lnTo>
                <a:lnTo>
                  <a:pt x="275666" y="162509"/>
                </a:lnTo>
                <a:lnTo>
                  <a:pt x="293814" y="126479"/>
                </a:lnTo>
                <a:lnTo>
                  <a:pt x="294690" y="122288"/>
                </a:lnTo>
                <a:close/>
              </a:path>
              <a:path w="295910" h="207644">
                <a:moveTo>
                  <a:pt x="295694" y="118110"/>
                </a:moveTo>
                <a:lnTo>
                  <a:pt x="295325" y="108483"/>
                </a:lnTo>
                <a:lnTo>
                  <a:pt x="283870" y="70319"/>
                </a:lnTo>
                <a:lnTo>
                  <a:pt x="283070" y="69418"/>
                </a:lnTo>
                <a:lnTo>
                  <a:pt x="283070" y="99415"/>
                </a:lnTo>
                <a:lnTo>
                  <a:pt x="265798" y="93548"/>
                </a:lnTo>
                <a:lnTo>
                  <a:pt x="243992" y="89166"/>
                </a:lnTo>
                <a:lnTo>
                  <a:pt x="217373" y="87287"/>
                </a:lnTo>
                <a:lnTo>
                  <a:pt x="185661" y="88925"/>
                </a:lnTo>
                <a:lnTo>
                  <a:pt x="178714" y="89712"/>
                </a:lnTo>
                <a:lnTo>
                  <a:pt x="171691" y="90601"/>
                </a:lnTo>
                <a:lnTo>
                  <a:pt x="158724" y="92341"/>
                </a:lnTo>
                <a:lnTo>
                  <a:pt x="137210" y="95199"/>
                </a:lnTo>
                <a:lnTo>
                  <a:pt x="116827" y="97282"/>
                </a:lnTo>
                <a:lnTo>
                  <a:pt x="96913" y="98056"/>
                </a:lnTo>
                <a:lnTo>
                  <a:pt x="96456" y="98031"/>
                </a:lnTo>
                <a:lnTo>
                  <a:pt x="44196" y="86207"/>
                </a:lnTo>
                <a:lnTo>
                  <a:pt x="20066" y="63525"/>
                </a:lnTo>
                <a:lnTo>
                  <a:pt x="28816" y="50952"/>
                </a:lnTo>
                <a:lnTo>
                  <a:pt x="71208" y="21704"/>
                </a:lnTo>
                <a:lnTo>
                  <a:pt x="112928" y="11087"/>
                </a:lnTo>
                <a:lnTo>
                  <a:pt x="135470" y="9753"/>
                </a:lnTo>
                <a:lnTo>
                  <a:pt x="137210" y="9855"/>
                </a:lnTo>
                <a:lnTo>
                  <a:pt x="138188" y="9918"/>
                </a:lnTo>
                <a:lnTo>
                  <a:pt x="158724" y="11112"/>
                </a:lnTo>
                <a:lnTo>
                  <a:pt x="207225" y="23075"/>
                </a:lnTo>
                <a:lnTo>
                  <a:pt x="247675" y="46024"/>
                </a:lnTo>
                <a:lnTo>
                  <a:pt x="278739" y="85128"/>
                </a:lnTo>
                <a:lnTo>
                  <a:pt x="283070" y="99415"/>
                </a:lnTo>
                <a:lnTo>
                  <a:pt x="283070" y="69418"/>
                </a:lnTo>
                <a:lnTo>
                  <a:pt x="255054" y="37553"/>
                </a:lnTo>
                <a:lnTo>
                  <a:pt x="212534" y="13131"/>
                </a:lnTo>
                <a:lnTo>
                  <a:pt x="160020" y="0"/>
                </a:lnTo>
                <a:lnTo>
                  <a:pt x="110858" y="114"/>
                </a:lnTo>
                <a:lnTo>
                  <a:pt x="67030" y="11277"/>
                </a:lnTo>
                <a:lnTo>
                  <a:pt x="31826" y="32156"/>
                </a:lnTo>
                <a:lnTo>
                  <a:pt x="8572" y="61404"/>
                </a:lnTo>
                <a:lnTo>
                  <a:pt x="7200" y="64223"/>
                </a:lnTo>
                <a:lnTo>
                  <a:pt x="8864" y="66878"/>
                </a:lnTo>
                <a:lnTo>
                  <a:pt x="36957" y="94856"/>
                </a:lnTo>
                <a:lnTo>
                  <a:pt x="76441" y="107988"/>
                </a:lnTo>
                <a:lnTo>
                  <a:pt x="77889" y="108077"/>
                </a:lnTo>
                <a:lnTo>
                  <a:pt x="96456" y="109258"/>
                </a:lnTo>
                <a:lnTo>
                  <a:pt x="138188" y="106349"/>
                </a:lnTo>
                <a:lnTo>
                  <a:pt x="173088" y="101701"/>
                </a:lnTo>
                <a:lnTo>
                  <a:pt x="180035" y="100825"/>
                </a:lnTo>
                <a:lnTo>
                  <a:pt x="186867" y="100037"/>
                </a:lnTo>
                <a:lnTo>
                  <a:pt x="223062" y="98666"/>
                </a:lnTo>
                <a:lnTo>
                  <a:pt x="251625" y="101841"/>
                </a:lnTo>
                <a:lnTo>
                  <a:pt x="272884" y="107518"/>
                </a:lnTo>
                <a:lnTo>
                  <a:pt x="283070" y="111899"/>
                </a:lnTo>
                <a:lnTo>
                  <a:pt x="287147" y="113652"/>
                </a:lnTo>
                <a:lnTo>
                  <a:pt x="295694" y="118110"/>
                </a:lnTo>
                <a:close/>
              </a:path>
            </a:pathLst>
          </a:custGeom>
          <a:solidFill>
            <a:srgbClr val="584A46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72" name="object 172" descr=""/>
          <p:cNvGrpSpPr/>
          <p:nvPr/>
        </p:nvGrpSpPr>
        <p:grpSpPr>
          <a:xfrm>
            <a:off x="2142594" y="2120810"/>
            <a:ext cx="288925" cy="212725"/>
            <a:chOff x="2142594" y="2120810"/>
            <a:chExt cx="288925" cy="212725"/>
          </a:xfrm>
        </p:grpSpPr>
        <p:sp>
          <p:nvSpPr>
            <p:cNvPr id="173" name="object 173" descr=""/>
            <p:cNvSpPr/>
            <p:nvPr/>
          </p:nvSpPr>
          <p:spPr>
            <a:xfrm>
              <a:off x="2143732" y="2120810"/>
              <a:ext cx="285115" cy="140970"/>
            </a:xfrm>
            <a:custGeom>
              <a:avLst/>
              <a:gdLst/>
              <a:ahLst/>
              <a:cxnLst/>
              <a:rect l="l" t="t" r="r" b="b"/>
              <a:pathLst>
                <a:path w="285114" h="140969">
                  <a:moveTo>
                    <a:pt x="0" y="122236"/>
                  </a:moveTo>
                  <a:lnTo>
                    <a:pt x="10917" y="83724"/>
                  </a:lnTo>
                  <a:lnTo>
                    <a:pt x="35635" y="51621"/>
                  </a:lnTo>
                  <a:lnTo>
                    <a:pt x="71851" y="25286"/>
                  </a:lnTo>
                  <a:lnTo>
                    <a:pt x="117003" y="7174"/>
                  </a:lnTo>
                  <a:lnTo>
                    <a:pt x="170133" y="0"/>
                  </a:lnTo>
                  <a:lnTo>
                    <a:pt x="218185" y="6875"/>
                  </a:lnTo>
                  <a:lnTo>
                    <a:pt x="256701" y="26438"/>
                  </a:lnTo>
                  <a:lnTo>
                    <a:pt x="281220" y="57329"/>
                  </a:lnTo>
                  <a:lnTo>
                    <a:pt x="285104" y="66058"/>
                  </a:lnTo>
                  <a:lnTo>
                    <a:pt x="275611" y="65077"/>
                  </a:lnTo>
                  <a:lnTo>
                    <a:pt x="266627" y="64838"/>
                  </a:lnTo>
                  <a:lnTo>
                    <a:pt x="266627" y="53485"/>
                  </a:lnTo>
                  <a:lnTo>
                    <a:pt x="257410" y="41939"/>
                  </a:lnTo>
                  <a:lnTo>
                    <a:pt x="214490" y="17354"/>
                  </a:lnTo>
                  <a:lnTo>
                    <a:pt x="170133" y="11161"/>
                  </a:lnTo>
                  <a:lnTo>
                    <a:pt x="168897" y="11082"/>
                  </a:lnTo>
                  <a:lnTo>
                    <a:pt x="144535" y="12836"/>
                  </a:lnTo>
                  <a:lnTo>
                    <a:pt x="98024" y="25121"/>
                  </a:lnTo>
                  <a:lnTo>
                    <a:pt x="59446" y="46184"/>
                  </a:lnTo>
                  <a:lnTo>
                    <a:pt x="31041" y="73202"/>
                  </a:lnTo>
                  <a:lnTo>
                    <a:pt x="11592" y="116881"/>
                  </a:lnTo>
                  <a:lnTo>
                    <a:pt x="11592" y="129230"/>
                  </a:lnTo>
                  <a:lnTo>
                    <a:pt x="2530" y="124060"/>
                  </a:lnTo>
                  <a:lnTo>
                    <a:pt x="0" y="122236"/>
                  </a:lnTo>
                  <a:close/>
                </a:path>
                <a:path w="285114" h="140969">
                  <a:moveTo>
                    <a:pt x="11592" y="129230"/>
                  </a:moveTo>
                  <a:lnTo>
                    <a:pt x="11592" y="116881"/>
                  </a:lnTo>
                  <a:lnTo>
                    <a:pt x="26428" y="124733"/>
                  </a:lnTo>
                  <a:lnTo>
                    <a:pt x="42101" y="128902"/>
                  </a:lnTo>
                  <a:lnTo>
                    <a:pt x="58481" y="129422"/>
                  </a:lnTo>
                  <a:lnTo>
                    <a:pt x="59446" y="129337"/>
                  </a:lnTo>
                  <a:lnTo>
                    <a:pt x="77008" y="126374"/>
                  </a:lnTo>
                  <a:lnTo>
                    <a:pt x="112958" y="112467"/>
                  </a:lnTo>
                  <a:lnTo>
                    <a:pt x="148760" y="93088"/>
                  </a:lnTo>
                  <a:lnTo>
                    <a:pt x="154835" y="89643"/>
                  </a:lnTo>
                  <a:lnTo>
                    <a:pt x="160965" y="86200"/>
                  </a:lnTo>
                  <a:lnTo>
                    <a:pt x="201772" y="66413"/>
                  </a:lnTo>
                  <a:lnTo>
                    <a:pt x="248603" y="54413"/>
                  </a:lnTo>
                  <a:lnTo>
                    <a:pt x="266627" y="53485"/>
                  </a:lnTo>
                  <a:lnTo>
                    <a:pt x="266627" y="64838"/>
                  </a:lnTo>
                  <a:lnTo>
                    <a:pt x="260233" y="64667"/>
                  </a:lnTo>
                  <a:lnTo>
                    <a:pt x="238594" y="67240"/>
                  </a:lnTo>
                  <a:lnTo>
                    <a:pt x="178379" y="89322"/>
                  </a:lnTo>
                  <a:lnTo>
                    <a:pt x="154233" y="102719"/>
                  </a:lnTo>
                  <a:lnTo>
                    <a:pt x="135920" y="112976"/>
                  </a:lnTo>
                  <a:lnTo>
                    <a:pt x="117361" y="122640"/>
                  </a:lnTo>
                  <a:lnTo>
                    <a:pt x="98618" y="130939"/>
                  </a:lnTo>
                  <a:lnTo>
                    <a:pt x="79754" y="137104"/>
                  </a:lnTo>
                  <a:lnTo>
                    <a:pt x="59446" y="140372"/>
                  </a:lnTo>
                  <a:lnTo>
                    <a:pt x="58873" y="140464"/>
                  </a:lnTo>
                  <a:lnTo>
                    <a:pt x="58481" y="140527"/>
                  </a:lnTo>
                  <a:lnTo>
                    <a:pt x="38612" y="139512"/>
                  </a:lnTo>
                  <a:lnTo>
                    <a:pt x="20008" y="134031"/>
                  </a:lnTo>
                  <a:lnTo>
                    <a:pt x="11592" y="129230"/>
                  </a:lnTo>
                  <a:close/>
                </a:path>
              </a:pathLst>
            </a:custGeom>
            <a:solidFill>
              <a:srgbClr val="584A4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74" name="object 174" descr="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2163641" y="2149188"/>
              <a:ext cx="85070" cy="83128"/>
            </a:xfrm>
            <a:prstGeom prst="rect">
              <a:avLst/>
            </a:prstGeom>
          </p:spPr>
        </p:pic>
        <p:sp>
          <p:nvSpPr>
            <p:cNvPr id="175" name="object 175" descr=""/>
            <p:cNvSpPr/>
            <p:nvPr/>
          </p:nvSpPr>
          <p:spPr>
            <a:xfrm>
              <a:off x="2142594" y="2190693"/>
              <a:ext cx="288925" cy="142875"/>
            </a:xfrm>
            <a:custGeom>
              <a:avLst/>
              <a:gdLst/>
              <a:ahLst/>
              <a:cxnLst/>
              <a:rect l="l" t="t" r="r" b="b"/>
              <a:pathLst>
                <a:path w="288925" h="142875">
                  <a:moveTo>
                    <a:pt x="0" y="68691"/>
                  </a:moveTo>
                  <a:lnTo>
                    <a:pt x="15809" y="78852"/>
                  </a:lnTo>
                  <a:lnTo>
                    <a:pt x="35868" y="88181"/>
                  </a:lnTo>
                  <a:lnTo>
                    <a:pt x="64665" y="92082"/>
                  </a:lnTo>
                  <a:lnTo>
                    <a:pt x="101959" y="84435"/>
                  </a:lnTo>
                  <a:lnTo>
                    <a:pt x="147505" y="59119"/>
                  </a:lnTo>
                  <a:lnTo>
                    <a:pt x="175445" y="40707"/>
                  </a:lnTo>
                  <a:lnTo>
                    <a:pt x="212014" y="20600"/>
                  </a:lnTo>
                  <a:lnTo>
                    <a:pt x="249903" y="5056"/>
                  </a:lnTo>
                  <a:lnTo>
                    <a:pt x="250105" y="4973"/>
                  </a:lnTo>
                  <a:lnTo>
                    <a:pt x="282613" y="0"/>
                  </a:lnTo>
                  <a:lnTo>
                    <a:pt x="286850" y="372"/>
                  </a:lnTo>
                  <a:lnTo>
                    <a:pt x="287595" y="4550"/>
                  </a:lnTo>
                  <a:lnTo>
                    <a:pt x="288414" y="24345"/>
                  </a:lnTo>
                  <a:lnTo>
                    <a:pt x="284094" y="44332"/>
                  </a:lnTo>
                  <a:lnTo>
                    <a:pt x="277297" y="58739"/>
                  </a:lnTo>
                  <a:lnTo>
                    <a:pt x="277297" y="10905"/>
                  </a:lnTo>
                  <a:lnTo>
                    <a:pt x="265516" y="12331"/>
                  </a:lnTo>
                  <a:lnTo>
                    <a:pt x="216687" y="30619"/>
                  </a:lnTo>
                  <a:lnTo>
                    <a:pt x="180529" y="50584"/>
                  </a:lnTo>
                  <a:lnTo>
                    <a:pt x="154036" y="68064"/>
                  </a:lnTo>
                  <a:lnTo>
                    <a:pt x="114501" y="91314"/>
                  </a:lnTo>
                  <a:lnTo>
                    <a:pt x="80237" y="101772"/>
                  </a:lnTo>
                  <a:lnTo>
                    <a:pt x="51450" y="102698"/>
                  </a:lnTo>
                  <a:lnTo>
                    <a:pt x="28343" y="97349"/>
                  </a:lnTo>
                  <a:lnTo>
                    <a:pt x="28343" y="111270"/>
                  </a:lnTo>
                  <a:lnTo>
                    <a:pt x="7787" y="85796"/>
                  </a:lnTo>
                  <a:lnTo>
                    <a:pt x="0" y="68691"/>
                  </a:lnTo>
                  <a:close/>
                </a:path>
                <a:path w="288925" h="142875">
                  <a:moveTo>
                    <a:pt x="28343" y="111270"/>
                  </a:moveTo>
                  <a:lnTo>
                    <a:pt x="28343" y="97349"/>
                  </a:lnTo>
                  <a:lnTo>
                    <a:pt x="37377" y="106126"/>
                  </a:lnTo>
                  <a:lnTo>
                    <a:pt x="48179" y="113769"/>
                  </a:lnTo>
                  <a:lnTo>
                    <a:pt x="96598" y="129963"/>
                  </a:lnTo>
                  <a:lnTo>
                    <a:pt x="120031" y="131423"/>
                  </a:lnTo>
                  <a:lnTo>
                    <a:pt x="144299" y="129650"/>
                  </a:lnTo>
                  <a:lnTo>
                    <a:pt x="214614" y="105782"/>
                  </a:lnTo>
                  <a:lnTo>
                    <a:pt x="249903" y="78401"/>
                  </a:lnTo>
                  <a:lnTo>
                    <a:pt x="271771" y="45709"/>
                  </a:lnTo>
                  <a:lnTo>
                    <a:pt x="277297" y="10905"/>
                  </a:lnTo>
                  <a:lnTo>
                    <a:pt x="277297" y="58739"/>
                  </a:lnTo>
                  <a:lnTo>
                    <a:pt x="242743" y="99937"/>
                  </a:lnTo>
                  <a:lnTo>
                    <a:pt x="197853" y="126381"/>
                  </a:lnTo>
                  <a:lnTo>
                    <a:pt x="118877" y="142488"/>
                  </a:lnTo>
                  <a:lnTo>
                    <a:pt x="70977" y="135718"/>
                  </a:lnTo>
                  <a:lnTo>
                    <a:pt x="32462" y="116374"/>
                  </a:lnTo>
                  <a:lnTo>
                    <a:pt x="28343" y="111270"/>
                  </a:lnTo>
                  <a:close/>
                </a:path>
              </a:pathLst>
            </a:custGeom>
            <a:solidFill>
              <a:srgbClr val="584A4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76" name="object 176" descr="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2337823" y="2223608"/>
              <a:ext cx="76910" cy="76714"/>
            </a:xfrm>
            <a:prstGeom prst="rect">
              <a:avLst/>
            </a:prstGeom>
          </p:spPr>
        </p:pic>
      </p:grpSp>
      <p:sp>
        <p:nvSpPr>
          <p:cNvPr id="177" name="object 177" descr=""/>
          <p:cNvSpPr/>
          <p:nvPr/>
        </p:nvSpPr>
        <p:spPr>
          <a:xfrm>
            <a:off x="2118029" y="1604542"/>
            <a:ext cx="346710" cy="246379"/>
          </a:xfrm>
          <a:custGeom>
            <a:avLst/>
            <a:gdLst/>
            <a:ahLst/>
            <a:cxnLst/>
            <a:rect l="l" t="t" r="r" b="b"/>
            <a:pathLst>
              <a:path w="346710" h="246380">
                <a:moveTo>
                  <a:pt x="168770" y="19405"/>
                </a:moveTo>
                <a:lnTo>
                  <a:pt x="152425" y="20281"/>
                </a:lnTo>
                <a:lnTo>
                  <a:pt x="114134" y="25831"/>
                </a:lnTo>
                <a:lnTo>
                  <a:pt x="69964" y="40449"/>
                </a:lnTo>
                <a:lnTo>
                  <a:pt x="36017" y="68516"/>
                </a:lnTo>
                <a:lnTo>
                  <a:pt x="44424" y="62585"/>
                </a:lnTo>
                <a:lnTo>
                  <a:pt x="69519" y="48590"/>
                </a:lnTo>
                <a:lnTo>
                  <a:pt x="111048" y="32283"/>
                </a:lnTo>
                <a:lnTo>
                  <a:pt x="168770" y="19405"/>
                </a:lnTo>
                <a:close/>
              </a:path>
              <a:path w="346710" h="246380">
                <a:moveTo>
                  <a:pt x="313169" y="180797"/>
                </a:moveTo>
                <a:lnTo>
                  <a:pt x="273240" y="202361"/>
                </a:lnTo>
                <a:lnTo>
                  <a:pt x="234061" y="216611"/>
                </a:lnTo>
                <a:lnTo>
                  <a:pt x="204228" y="224472"/>
                </a:lnTo>
                <a:lnTo>
                  <a:pt x="192366" y="226885"/>
                </a:lnTo>
                <a:lnTo>
                  <a:pt x="242582" y="220649"/>
                </a:lnTo>
                <a:lnTo>
                  <a:pt x="280631" y="204698"/>
                </a:lnTo>
                <a:lnTo>
                  <a:pt x="304749" y="188315"/>
                </a:lnTo>
                <a:lnTo>
                  <a:pt x="313169" y="180797"/>
                </a:lnTo>
                <a:close/>
              </a:path>
              <a:path w="346710" h="246380">
                <a:moveTo>
                  <a:pt x="344906" y="152552"/>
                </a:moveTo>
                <a:lnTo>
                  <a:pt x="340499" y="150101"/>
                </a:lnTo>
                <a:lnTo>
                  <a:pt x="329438" y="147066"/>
                </a:lnTo>
                <a:lnTo>
                  <a:pt x="329438" y="159372"/>
                </a:lnTo>
                <a:lnTo>
                  <a:pt x="306552" y="194513"/>
                </a:lnTo>
                <a:lnTo>
                  <a:pt x="266941" y="219443"/>
                </a:lnTo>
                <a:lnTo>
                  <a:pt x="215303" y="232105"/>
                </a:lnTo>
                <a:lnTo>
                  <a:pt x="156387" y="230416"/>
                </a:lnTo>
                <a:lnTo>
                  <a:pt x="100076" y="214122"/>
                </a:lnTo>
                <a:lnTo>
                  <a:pt x="53644" y="185381"/>
                </a:lnTo>
                <a:lnTo>
                  <a:pt x="22504" y="146545"/>
                </a:lnTo>
                <a:lnTo>
                  <a:pt x="16929" y="132613"/>
                </a:lnTo>
                <a:lnTo>
                  <a:pt x="39446" y="149644"/>
                </a:lnTo>
                <a:lnTo>
                  <a:pt x="71183" y="162598"/>
                </a:lnTo>
                <a:lnTo>
                  <a:pt x="113487" y="167843"/>
                </a:lnTo>
                <a:lnTo>
                  <a:pt x="167728" y="161747"/>
                </a:lnTo>
                <a:lnTo>
                  <a:pt x="184213" y="158635"/>
                </a:lnTo>
                <a:lnTo>
                  <a:pt x="205016" y="155575"/>
                </a:lnTo>
                <a:lnTo>
                  <a:pt x="228739" y="153022"/>
                </a:lnTo>
                <a:lnTo>
                  <a:pt x="254000" y="151434"/>
                </a:lnTo>
                <a:lnTo>
                  <a:pt x="266941" y="151307"/>
                </a:lnTo>
                <a:lnTo>
                  <a:pt x="278015" y="151206"/>
                </a:lnTo>
                <a:lnTo>
                  <a:pt x="298729" y="152476"/>
                </a:lnTo>
                <a:lnTo>
                  <a:pt x="315937" y="155206"/>
                </a:lnTo>
                <a:lnTo>
                  <a:pt x="329438" y="159372"/>
                </a:lnTo>
                <a:lnTo>
                  <a:pt x="329438" y="147066"/>
                </a:lnTo>
                <a:lnTo>
                  <a:pt x="302755" y="139738"/>
                </a:lnTo>
                <a:lnTo>
                  <a:pt x="298729" y="139623"/>
                </a:lnTo>
                <a:lnTo>
                  <a:pt x="253771" y="138264"/>
                </a:lnTo>
                <a:lnTo>
                  <a:pt x="204279" y="142379"/>
                </a:lnTo>
                <a:lnTo>
                  <a:pt x="164985" y="148856"/>
                </a:lnTo>
                <a:lnTo>
                  <a:pt x="103200" y="154292"/>
                </a:lnTo>
                <a:lnTo>
                  <a:pt x="58953" y="144526"/>
                </a:lnTo>
                <a:lnTo>
                  <a:pt x="29552" y="126326"/>
                </a:lnTo>
                <a:lnTo>
                  <a:pt x="12280" y="106451"/>
                </a:lnTo>
                <a:lnTo>
                  <a:pt x="0" y="87757"/>
                </a:lnTo>
                <a:lnTo>
                  <a:pt x="177" y="110121"/>
                </a:lnTo>
                <a:lnTo>
                  <a:pt x="16929" y="160477"/>
                </a:lnTo>
                <a:lnTo>
                  <a:pt x="62458" y="208546"/>
                </a:lnTo>
                <a:lnTo>
                  <a:pt x="104800" y="230301"/>
                </a:lnTo>
                <a:lnTo>
                  <a:pt x="154355" y="243446"/>
                </a:lnTo>
                <a:lnTo>
                  <a:pt x="186905" y="246380"/>
                </a:lnTo>
                <a:lnTo>
                  <a:pt x="218617" y="244995"/>
                </a:lnTo>
                <a:lnTo>
                  <a:pt x="276479" y="229628"/>
                </a:lnTo>
                <a:lnTo>
                  <a:pt x="320624" y="198996"/>
                </a:lnTo>
                <a:lnTo>
                  <a:pt x="329438" y="186956"/>
                </a:lnTo>
                <a:lnTo>
                  <a:pt x="335000" y="179362"/>
                </a:lnTo>
                <a:lnTo>
                  <a:pt x="343700" y="157454"/>
                </a:lnTo>
                <a:lnTo>
                  <a:pt x="344906" y="152552"/>
                </a:lnTo>
                <a:close/>
              </a:path>
              <a:path w="346710" h="246380">
                <a:moveTo>
                  <a:pt x="346329" y="136321"/>
                </a:moveTo>
                <a:lnTo>
                  <a:pt x="338759" y="99618"/>
                </a:lnTo>
                <a:lnTo>
                  <a:pt x="332320" y="89484"/>
                </a:lnTo>
                <a:lnTo>
                  <a:pt x="332320" y="125069"/>
                </a:lnTo>
                <a:lnTo>
                  <a:pt x="312267" y="117335"/>
                </a:lnTo>
                <a:lnTo>
                  <a:pt x="286804" y="111150"/>
                </a:lnTo>
                <a:lnTo>
                  <a:pt x="255549" y="107670"/>
                </a:lnTo>
                <a:lnTo>
                  <a:pt x="246634" y="107772"/>
                </a:lnTo>
                <a:lnTo>
                  <a:pt x="241960" y="107823"/>
                </a:lnTo>
                <a:lnTo>
                  <a:pt x="218135" y="108077"/>
                </a:lnTo>
                <a:lnTo>
                  <a:pt x="209918" y="108699"/>
                </a:lnTo>
                <a:lnTo>
                  <a:pt x="201599" y="109410"/>
                </a:lnTo>
                <a:lnTo>
                  <a:pt x="184988" y="110985"/>
                </a:lnTo>
                <a:lnTo>
                  <a:pt x="160782" y="113195"/>
                </a:lnTo>
                <a:lnTo>
                  <a:pt x="112141" y="114554"/>
                </a:lnTo>
                <a:lnTo>
                  <a:pt x="69659" y="106908"/>
                </a:lnTo>
                <a:lnTo>
                  <a:pt x="36677" y="86067"/>
                </a:lnTo>
                <a:lnTo>
                  <a:pt x="24358" y="70345"/>
                </a:lnTo>
                <a:lnTo>
                  <a:pt x="35255" y="55956"/>
                </a:lnTo>
                <a:lnTo>
                  <a:pt x="66675" y="32283"/>
                </a:lnTo>
                <a:lnTo>
                  <a:pt x="110655" y="16700"/>
                </a:lnTo>
                <a:lnTo>
                  <a:pt x="162788" y="12509"/>
                </a:lnTo>
                <a:lnTo>
                  <a:pt x="190093" y="15201"/>
                </a:lnTo>
                <a:lnTo>
                  <a:pt x="246634" y="31584"/>
                </a:lnTo>
                <a:lnTo>
                  <a:pt x="293166" y="60515"/>
                </a:lnTo>
                <a:lnTo>
                  <a:pt x="319798" y="91427"/>
                </a:lnTo>
                <a:lnTo>
                  <a:pt x="332320" y="125069"/>
                </a:lnTo>
                <a:lnTo>
                  <a:pt x="332320" y="89484"/>
                </a:lnTo>
                <a:lnTo>
                  <a:pt x="284441" y="37299"/>
                </a:lnTo>
                <a:lnTo>
                  <a:pt x="241960" y="15417"/>
                </a:lnTo>
                <a:lnTo>
                  <a:pt x="192125" y="2197"/>
                </a:lnTo>
                <a:lnTo>
                  <a:pt x="190093" y="2120"/>
                </a:lnTo>
                <a:lnTo>
                  <a:pt x="134264" y="0"/>
                </a:lnTo>
                <a:lnTo>
                  <a:pt x="82130" y="11061"/>
                </a:lnTo>
                <a:lnTo>
                  <a:pt x="39700" y="33972"/>
                </a:lnTo>
                <a:lnTo>
                  <a:pt x="11023" y="67183"/>
                </a:lnTo>
                <a:lnTo>
                  <a:pt x="9182" y="70561"/>
                </a:lnTo>
                <a:lnTo>
                  <a:pt x="11023" y="73748"/>
                </a:lnTo>
                <a:lnTo>
                  <a:pt x="42760" y="108026"/>
                </a:lnTo>
                <a:lnTo>
                  <a:pt x="88646" y="125361"/>
                </a:lnTo>
                <a:lnTo>
                  <a:pt x="136690" y="127863"/>
                </a:lnTo>
                <a:lnTo>
                  <a:pt x="161391" y="126365"/>
                </a:lnTo>
                <a:lnTo>
                  <a:pt x="186270" y="124091"/>
                </a:lnTo>
                <a:lnTo>
                  <a:pt x="194462" y="123304"/>
                </a:lnTo>
                <a:lnTo>
                  <a:pt x="202704" y="122542"/>
                </a:lnTo>
                <a:lnTo>
                  <a:pt x="210921" y="121843"/>
                </a:lnTo>
                <a:lnTo>
                  <a:pt x="218135" y="121310"/>
                </a:lnTo>
                <a:lnTo>
                  <a:pt x="261683" y="121335"/>
                </a:lnTo>
                <a:lnTo>
                  <a:pt x="319925" y="134124"/>
                </a:lnTo>
                <a:lnTo>
                  <a:pt x="346329" y="147688"/>
                </a:lnTo>
                <a:lnTo>
                  <a:pt x="346329" y="136321"/>
                </a:lnTo>
                <a:close/>
              </a:path>
            </a:pathLst>
          </a:custGeom>
          <a:solidFill>
            <a:srgbClr val="584A46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78" name="object 178" descr=""/>
          <p:cNvGrpSpPr/>
          <p:nvPr/>
        </p:nvGrpSpPr>
        <p:grpSpPr>
          <a:xfrm>
            <a:off x="2591543" y="1244071"/>
            <a:ext cx="228600" cy="193675"/>
            <a:chOff x="2591543" y="1244071"/>
            <a:chExt cx="228600" cy="193675"/>
          </a:xfrm>
        </p:grpSpPr>
        <p:pic>
          <p:nvPicPr>
            <p:cNvPr id="179" name="object 179" descr="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2591543" y="1244071"/>
              <a:ext cx="219570" cy="146118"/>
            </a:xfrm>
            <a:prstGeom prst="rect">
              <a:avLst/>
            </a:prstGeom>
          </p:spPr>
        </p:pic>
        <p:pic>
          <p:nvPicPr>
            <p:cNvPr id="180" name="object 180" descr="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2594584" y="1280948"/>
              <a:ext cx="225158" cy="156201"/>
            </a:xfrm>
            <a:prstGeom prst="rect">
              <a:avLst/>
            </a:prstGeom>
          </p:spPr>
        </p:pic>
      </p:grpSp>
      <p:grpSp>
        <p:nvGrpSpPr>
          <p:cNvPr id="181" name="object 181" descr=""/>
          <p:cNvGrpSpPr/>
          <p:nvPr/>
        </p:nvGrpSpPr>
        <p:grpSpPr>
          <a:xfrm>
            <a:off x="1573012" y="1154392"/>
            <a:ext cx="400685" cy="305435"/>
            <a:chOff x="1573012" y="1154392"/>
            <a:chExt cx="400685" cy="305435"/>
          </a:xfrm>
        </p:grpSpPr>
        <p:sp>
          <p:nvSpPr>
            <p:cNvPr id="182" name="object 182" descr=""/>
            <p:cNvSpPr/>
            <p:nvPr/>
          </p:nvSpPr>
          <p:spPr>
            <a:xfrm>
              <a:off x="1573012" y="1154392"/>
              <a:ext cx="394335" cy="210820"/>
            </a:xfrm>
            <a:custGeom>
              <a:avLst/>
              <a:gdLst/>
              <a:ahLst/>
              <a:cxnLst/>
              <a:rect l="l" t="t" r="r" b="b"/>
              <a:pathLst>
                <a:path w="394335" h="210819">
                  <a:moveTo>
                    <a:pt x="0" y="190265"/>
                  </a:moveTo>
                  <a:lnTo>
                    <a:pt x="0" y="185891"/>
                  </a:lnTo>
                  <a:lnTo>
                    <a:pt x="7254" y="145086"/>
                  </a:lnTo>
                  <a:lnTo>
                    <a:pt x="27788" y="105830"/>
                  </a:lnTo>
                  <a:lnTo>
                    <a:pt x="59893" y="70023"/>
                  </a:lnTo>
                  <a:lnTo>
                    <a:pt x="101865" y="39565"/>
                  </a:lnTo>
                  <a:lnTo>
                    <a:pt x="151997" y="16358"/>
                  </a:lnTo>
                  <a:lnTo>
                    <a:pt x="201498" y="3571"/>
                  </a:lnTo>
                  <a:lnTo>
                    <a:pt x="249446" y="0"/>
                  </a:lnTo>
                  <a:lnTo>
                    <a:pt x="293943" y="5216"/>
                  </a:lnTo>
                  <a:lnTo>
                    <a:pt x="333094" y="18796"/>
                  </a:lnTo>
                  <a:lnTo>
                    <a:pt x="365002" y="40312"/>
                  </a:lnTo>
                  <a:lnTo>
                    <a:pt x="387769" y="69338"/>
                  </a:lnTo>
                  <a:lnTo>
                    <a:pt x="394125" y="81166"/>
                  </a:lnTo>
                  <a:lnTo>
                    <a:pt x="380688" y="80813"/>
                  </a:lnTo>
                  <a:lnTo>
                    <a:pt x="366860" y="81491"/>
                  </a:lnTo>
                  <a:lnTo>
                    <a:pt x="366860" y="65493"/>
                  </a:lnTo>
                  <a:lnTo>
                    <a:pt x="352706" y="50270"/>
                  </a:lnTo>
                  <a:lnTo>
                    <a:pt x="334941" y="37520"/>
                  </a:lnTo>
                  <a:lnTo>
                    <a:pt x="313888" y="27458"/>
                  </a:lnTo>
                  <a:lnTo>
                    <a:pt x="289871" y="20300"/>
                  </a:lnTo>
                  <a:lnTo>
                    <a:pt x="258374" y="15961"/>
                  </a:lnTo>
                  <a:lnTo>
                    <a:pt x="249446" y="16065"/>
                  </a:lnTo>
                  <a:lnTo>
                    <a:pt x="238745" y="16190"/>
                  </a:lnTo>
                  <a:lnTo>
                    <a:pt x="230309" y="16288"/>
                  </a:lnTo>
                  <a:lnTo>
                    <a:pt x="225215" y="16348"/>
                  </a:lnTo>
                  <a:lnTo>
                    <a:pt x="157472" y="30965"/>
                  </a:lnTo>
                  <a:lnTo>
                    <a:pt x="99840" y="59040"/>
                  </a:lnTo>
                  <a:lnTo>
                    <a:pt x="54098" y="97858"/>
                  </a:lnTo>
                  <a:lnTo>
                    <a:pt x="26561" y="139141"/>
                  </a:lnTo>
                  <a:lnTo>
                    <a:pt x="15692" y="181497"/>
                  </a:lnTo>
                  <a:lnTo>
                    <a:pt x="15692" y="198218"/>
                  </a:lnTo>
                  <a:lnTo>
                    <a:pt x="3726" y="192540"/>
                  </a:lnTo>
                  <a:lnTo>
                    <a:pt x="0" y="190265"/>
                  </a:lnTo>
                  <a:close/>
                </a:path>
                <a:path w="394335" h="210819">
                  <a:moveTo>
                    <a:pt x="15692" y="198218"/>
                  </a:moveTo>
                  <a:lnTo>
                    <a:pt x="15692" y="181497"/>
                  </a:lnTo>
                  <a:lnTo>
                    <a:pt x="37335" y="190948"/>
                  </a:lnTo>
                  <a:lnTo>
                    <a:pt x="59764" y="195139"/>
                  </a:lnTo>
                  <a:lnTo>
                    <a:pt x="108471" y="187891"/>
                  </a:lnTo>
                  <a:lnTo>
                    <a:pt x="157472" y="164559"/>
                  </a:lnTo>
                  <a:lnTo>
                    <a:pt x="205663" y="133577"/>
                  </a:lnTo>
                  <a:lnTo>
                    <a:pt x="213817" y="128103"/>
                  </a:lnTo>
                  <a:lnTo>
                    <a:pt x="222054" y="122622"/>
                  </a:lnTo>
                  <a:lnTo>
                    <a:pt x="277227" y="90517"/>
                  </a:lnTo>
                  <a:lnTo>
                    <a:pt x="341668" y="68710"/>
                  </a:lnTo>
                  <a:lnTo>
                    <a:pt x="366860" y="65493"/>
                  </a:lnTo>
                  <a:lnTo>
                    <a:pt x="366860" y="81491"/>
                  </a:lnTo>
                  <a:lnTo>
                    <a:pt x="359079" y="81872"/>
                  </a:lnTo>
                  <a:lnTo>
                    <a:pt x="328988" y="87774"/>
                  </a:lnTo>
                  <a:lnTo>
                    <a:pt x="291284" y="101277"/>
                  </a:lnTo>
                  <a:lnTo>
                    <a:pt x="246835" y="125143"/>
                  </a:lnTo>
                  <a:lnTo>
                    <a:pt x="214353" y="146504"/>
                  </a:lnTo>
                  <a:lnTo>
                    <a:pt x="189744" y="162847"/>
                  </a:lnTo>
                  <a:lnTo>
                    <a:pt x="139306" y="192011"/>
                  </a:lnTo>
                  <a:lnTo>
                    <a:pt x="83992" y="209719"/>
                  </a:lnTo>
                  <a:lnTo>
                    <a:pt x="59893" y="210305"/>
                  </a:lnTo>
                  <a:lnTo>
                    <a:pt x="56003" y="210400"/>
                  </a:lnTo>
                  <a:lnTo>
                    <a:pt x="29312" y="204681"/>
                  </a:lnTo>
                  <a:lnTo>
                    <a:pt x="15692" y="198218"/>
                  </a:lnTo>
                  <a:close/>
                </a:path>
              </a:pathLst>
            </a:custGeom>
            <a:solidFill>
              <a:srgbClr val="584A4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83" name="object 183" descr="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1599787" y="1201781"/>
              <a:ext cx="110570" cy="125673"/>
            </a:xfrm>
            <a:prstGeom prst="rect">
              <a:avLst/>
            </a:prstGeom>
          </p:spPr>
        </p:pic>
        <p:sp>
          <p:nvSpPr>
            <p:cNvPr id="184" name="object 184" descr=""/>
            <p:cNvSpPr/>
            <p:nvPr/>
          </p:nvSpPr>
          <p:spPr>
            <a:xfrm>
              <a:off x="1573111" y="1241325"/>
              <a:ext cx="400685" cy="218440"/>
            </a:xfrm>
            <a:custGeom>
              <a:avLst/>
              <a:gdLst/>
              <a:ahLst/>
              <a:cxnLst/>
              <a:rect l="l" t="t" r="r" b="b"/>
              <a:pathLst>
                <a:path w="400685" h="218440">
                  <a:moveTo>
                    <a:pt x="0" y="126379"/>
                  </a:moveTo>
                  <a:lnTo>
                    <a:pt x="23283" y="138953"/>
                  </a:lnTo>
                  <a:lnTo>
                    <a:pt x="52422" y="149923"/>
                  </a:lnTo>
                  <a:lnTo>
                    <a:pt x="93252" y="152350"/>
                  </a:lnTo>
                  <a:lnTo>
                    <a:pt x="144780" y="137667"/>
                  </a:lnTo>
                  <a:lnTo>
                    <a:pt x="206016" y="97310"/>
                  </a:lnTo>
                  <a:lnTo>
                    <a:pt x="243264" y="68504"/>
                  </a:lnTo>
                  <a:lnTo>
                    <a:pt x="292450" y="36407"/>
                  </a:lnTo>
                  <a:lnTo>
                    <a:pt x="344004" y="10561"/>
                  </a:lnTo>
                  <a:lnTo>
                    <a:pt x="344255" y="10435"/>
                  </a:lnTo>
                  <a:lnTo>
                    <a:pt x="389358" y="0"/>
                  </a:lnTo>
                  <a:lnTo>
                    <a:pt x="395341" y="78"/>
                  </a:lnTo>
                  <a:lnTo>
                    <a:pt x="396812" y="5864"/>
                  </a:lnTo>
                  <a:lnTo>
                    <a:pt x="400060" y="33565"/>
                  </a:lnTo>
                  <a:lnTo>
                    <a:pt x="396123" y="62069"/>
                  </a:lnTo>
                  <a:lnTo>
                    <a:pt x="385180" y="90687"/>
                  </a:lnTo>
                  <a:lnTo>
                    <a:pt x="383042" y="94060"/>
                  </a:lnTo>
                  <a:lnTo>
                    <a:pt x="383042" y="15868"/>
                  </a:lnTo>
                  <a:lnTo>
                    <a:pt x="366655" y="19115"/>
                  </a:lnTo>
                  <a:lnTo>
                    <a:pt x="324951" y="36261"/>
                  </a:lnTo>
                  <a:lnTo>
                    <a:pt x="274698" y="65834"/>
                  </a:lnTo>
                  <a:lnTo>
                    <a:pt x="231525" y="96678"/>
                  </a:lnTo>
                  <a:lnTo>
                    <a:pt x="216118" y="109157"/>
                  </a:lnTo>
                  <a:lnTo>
                    <a:pt x="163100" y="145977"/>
                  </a:lnTo>
                  <a:lnTo>
                    <a:pt x="116125" y="164285"/>
                  </a:lnTo>
                  <a:lnTo>
                    <a:pt x="75822" y="168633"/>
                  </a:lnTo>
                  <a:lnTo>
                    <a:pt x="42819" y="163569"/>
                  </a:lnTo>
                  <a:lnTo>
                    <a:pt x="42819" y="183012"/>
                  </a:lnTo>
                  <a:lnTo>
                    <a:pt x="35658" y="178248"/>
                  </a:lnTo>
                  <a:lnTo>
                    <a:pt x="12749" y="149545"/>
                  </a:lnTo>
                  <a:lnTo>
                    <a:pt x="0" y="126379"/>
                  </a:lnTo>
                  <a:close/>
                </a:path>
                <a:path w="400685" h="218440">
                  <a:moveTo>
                    <a:pt x="42819" y="183012"/>
                  </a:moveTo>
                  <a:lnTo>
                    <a:pt x="42819" y="163569"/>
                  </a:lnTo>
                  <a:lnTo>
                    <a:pt x="56444" y="174932"/>
                  </a:lnTo>
                  <a:lnTo>
                    <a:pt x="72418" y="184516"/>
                  </a:lnTo>
                  <a:lnTo>
                    <a:pt x="90555" y="192198"/>
                  </a:lnTo>
                  <a:lnTo>
                    <a:pt x="110668" y="197856"/>
                  </a:lnTo>
                  <a:lnTo>
                    <a:pt x="142077" y="202111"/>
                  </a:lnTo>
                  <a:lnTo>
                    <a:pt x="175123" y="201677"/>
                  </a:lnTo>
                  <a:lnTo>
                    <a:pt x="242873" y="186990"/>
                  </a:lnTo>
                  <a:lnTo>
                    <a:pt x="293808" y="162949"/>
                  </a:lnTo>
                  <a:lnTo>
                    <a:pt x="335219" y="131353"/>
                  </a:lnTo>
                  <a:lnTo>
                    <a:pt x="365180" y="94666"/>
                  </a:lnTo>
                  <a:lnTo>
                    <a:pt x="381763" y="55350"/>
                  </a:lnTo>
                  <a:lnTo>
                    <a:pt x="383042" y="15868"/>
                  </a:lnTo>
                  <a:lnTo>
                    <a:pt x="383042" y="94060"/>
                  </a:lnTo>
                  <a:lnTo>
                    <a:pt x="344004" y="144481"/>
                  </a:lnTo>
                  <a:lnTo>
                    <a:pt x="283602" y="186475"/>
                  </a:lnTo>
                  <a:lnTo>
                    <a:pt x="248071" y="201701"/>
                  </a:lnTo>
                  <a:lnTo>
                    <a:pt x="198854" y="214418"/>
                  </a:lnTo>
                  <a:lnTo>
                    <a:pt x="151109" y="218011"/>
                  </a:lnTo>
                  <a:lnTo>
                    <a:pt x="106732" y="212901"/>
                  </a:lnTo>
                  <a:lnTo>
                    <a:pt x="67617" y="199507"/>
                  </a:lnTo>
                  <a:lnTo>
                    <a:pt x="42819" y="183012"/>
                  </a:lnTo>
                  <a:close/>
                </a:path>
              </a:pathLst>
            </a:custGeom>
            <a:solidFill>
              <a:srgbClr val="584A4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85" name="object 185" descr="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1851448" y="1288637"/>
              <a:ext cx="99801" cy="115826"/>
            </a:xfrm>
            <a:prstGeom prst="rect">
              <a:avLst/>
            </a:prstGeom>
          </p:spPr>
        </p:pic>
      </p:grpSp>
      <p:grpSp>
        <p:nvGrpSpPr>
          <p:cNvPr id="186" name="object 186" descr=""/>
          <p:cNvGrpSpPr/>
          <p:nvPr/>
        </p:nvGrpSpPr>
        <p:grpSpPr>
          <a:xfrm>
            <a:off x="1674456" y="755929"/>
            <a:ext cx="263525" cy="254635"/>
            <a:chOff x="1674456" y="755929"/>
            <a:chExt cx="263525" cy="254635"/>
          </a:xfrm>
        </p:grpSpPr>
        <p:pic>
          <p:nvPicPr>
            <p:cNvPr id="187" name="object 187" descr="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1712044" y="755929"/>
              <a:ext cx="225887" cy="226634"/>
            </a:xfrm>
            <a:prstGeom prst="rect">
              <a:avLst/>
            </a:prstGeom>
          </p:spPr>
        </p:pic>
        <p:pic>
          <p:nvPicPr>
            <p:cNvPr id="188" name="object 188" descr="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1674456" y="776004"/>
              <a:ext cx="241839" cy="234524"/>
            </a:xfrm>
            <a:prstGeom prst="rect">
              <a:avLst/>
            </a:prstGeom>
          </p:spPr>
        </p:pic>
      </p:grpSp>
      <p:sp>
        <p:nvSpPr>
          <p:cNvPr id="189" name="object 189" descr=""/>
          <p:cNvSpPr/>
          <p:nvPr/>
        </p:nvSpPr>
        <p:spPr>
          <a:xfrm>
            <a:off x="3137766" y="9239250"/>
            <a:ext cx="12680950" cy="0"/>
          </a:xfrm>
          <a:custGeom>
            <a:avLst/>
            <a:gdLst/>
            <a:ahLst/>
            <a:cxnLst/>
            <a:rect l="l" t="t" r="r" b="b"/>
            <a:pathLst>
              <a:path w="12680950" h="0">
                <a:moveTo>
                  <a:pt x="0" y="0"/>
                </a:moveTo>
                <a:lnTo>
                  <a:pt x="12680679" y="0"/>
                </a:lnTo>
              </a:path>
            </a:pathLst>
          </a:custGeom>
          <a:ln w="38099">
            <a:solidFill>
              <a:srgbClr val="584A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0" name="object 190" descr=""/>
          <p:cNvSpPr/>
          <p:nvPr/>
        </p:nvSpPr>
        <p:spPr>
          <a:xfrm>
            <a:off x="3137766" y="8694690"/>
            <a:ext cx="12680950" cy="28575"/>
          </a:xfrm>
          <a:custGeom>
            <a:avLst/>
            <a:gdLst/>
            <a:ahLst/>
            <a:cxnLst/>
            <a:rect l="l" t="t" r="r" b="b"/>
            <a:pathLst>
              <a:path w="12680950" h="28575">
                <a:moveTo>
                  <a:pt x="0" y="28574"/>
                </a:moveTo>
                <a:lnTo>
                  <a:pt x="12680679" y="0"/>
                </a:lnTo>
              </a:path>
            </a:pathLst>
          </a:custGeom>
          <a:ln w="38099">
            <a:solidFill>
              <a:srgbClr val="584A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1" name="object 191" descr=""/>
          <p:cNvSpPr txBox="1"/>
          <p:nvPr/>
        </p:nvSpPr>
        <p:spPr>
          <a:xfrm>
            <a:off x="7692797" y="8749482"/>
            <a:ext cx="2902585" cy="3454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100" spc="50">
                <a:solidFill>
                  <a:srgbClr val="584A46"/>
                </a:solidFill>
                <a:latin typeface="Times New Roman"/>
                <a:cs typeface="Times New Roman"/>
                <a:hlinkClick r:id="rId68"/>
              </a:rPr>
              <a:t>www.reallygreatsite.com</a:t>
            </a:r>
            <a:endParaRPr sz="21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3125249" y="3018200"/>
            <a:ext cx="5618480" cy="3519804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algn="ctr" marL="104775">
              <a:lnSpc>
                <a:spcPct val="100000"/>
              </a:lnSpc>
              <a:spcBef>
                <a:spcPts val="130"/>
              </a:spcBef>
            </a:pPr>
            <a:r>
              <a:rPr dirty="0" sz="3750" spc="-30">
                <a:latin typeface="Times New Roman"/>
                <a:cs typeface="Times New Roman"/>
              </a:rPr>
              <a:t>STUDENT</a:t>
            </a:r>
            <a:r>
              <a:rPr dirty="0" sz="3750" spc="-175">
                <a:latin typeface="Times New Roman"/>
                <a:cs typeface="Times New Roman"/>
              </a:rPr>
              <a:t> </a:t>
            </a:r>
            <a:r>
              <a:rPr dirty="0" sz="3750" spc="-150">
                <a:latin typeface="Times New Roman"/>
                <a:cs typeface="Times New Roman"/>
              </a:rPr>
              <a:t>NAME</a:t>
            </a:r>
            <a:r>
              <a:rPr dirty="0" sz="3750" spc="-110">
                <a:latin typeface="Times New Roman"/>
                <a:cs typeface="Times New Roman"/>
              </a:rPr>
              <a:t> </a:t>
            </a:r>
            <a:r>
              <a:rPr dirty="0" sz="3750" spc="-600">
                <a:latin typeface="Times New Roman"/>
                <a:cs typeface="Times New Roman"/>
              </a:rPr>
              <a:t>:</a:t>
            </a:r>
            <a:endParaRPr sz="3750">
              <a:latin typeface="Times New Roman"/>
              <a:cs typeface="Times New Roman"/>
            </a:endParaRPr>
          </a:p>
          <a:p>
            <a:pPr algn="ctr" marL="12065" marR="5080">
              <a:lnSpc>
                <a:spcPct val="170200"/>
              </a:lnSpc>
              <a:tabLst>
                <a:tab pos="3152140" algn="l"/>
              </a:tabLst>
            </a:pPr>
            <a:r>
              <a:rPr dirty="0" sz="3750" spc="-70">
                <a:latin typeface="Times New Roman"/>
                <a:cs typeface="Times New Roman"/>
              </a:rPr>
              <a:t>REGISTER</a:t>
            </a:r>
            <a:r>
              <a:rPr dirty="0" sz="3750" spc="-105">
                <a:latin typeface="Times New Roman"/>
                <a:cs typeface="Times New Roman"/>
              </a:rPr>
              <a:t> </a:t>
            </a:r>
            <a:r>
              <a:rPr dirty="0" sz="3750" spc="-50">
                <a:latin typeface="Times New Roman"/>
                <a:cs typeface="Times New Roman"/>
              </a:rPr>
              <a:t>N</a:t>
            </a:r>
            <a:r>
              <a:rPr dirty="0" sz="3750">
                <a:latin typeface="Times New Roman"/>
                <a:cs typeface="Times New Roman"/>
              </a:rPr>
              <a:t>	</a:t>
            </a:r>
            <a:r>
              <a:rPr dirty="0" sz="3750" spc="-20">
                <a:latin typeface="Times New Roman"/>
                <a:cs typeface="Times New Roman"/>
              </a:rPr>
              <a:t>AND</a:t>
            </a:r>
            <a:r>
              <a:rPr dirty="0" sz="3750" spc="-170">
                <a:latin typeface="Times New Roman"/>
                <a:cs typeface="Times New Roman"/>
              </a:rPr>
              <a:t> </a:t>
            </a:r>
            <a:r>
              <a:rPr dirty="0" sz="3750" spc="-245">
                <a:latin typeface="Times New Roman"/>
                <a:cs typeface="Times New Roman"/>
              </a:rPr>
              <a:t>NMID</a:t>
            </a:r>
            <a:r>
              <a:rPr dirty="0" sz="3750" spc="-110">
                <a:latin typeface="Times New Roman"/>
                <a:cs typeface="Times New Roman"/>
              </a:rPr>
              <a:t> </a:t>
            </a:r>
            <a:r>
              <a:rPr dirty="0" sz="3750" spc="-600">
                <a:latin typeface="Times New Roman"/>
                <a:cs typeface="Times New Roman"/>
              </a:rPr>
              <a:t>: </a:t>
            </a:r>
            <a:r>
              <a:rPr dirty="0" sz="3750" spc="-10">
                <a:latin typeface="Times New Roman"/>
                <a:cs typeface="Times New Roman"/>
              </a:rPr>
              <a:t>DEPARTMENT:</a:t>
            </a:r>
            <a:endParaRPr sz="3750">
              <a:latin typeface="Times New Roman"/>
              <a:cs typeface="Times New Roman"/>
            </a:endParaRPr>
          </a:p>
          <a:p>
            <a:pPr algn="ctr" marL="104775">
              <a:lnSpc>
                <a:spcPct val="100000"/>
              </a:lnSpc>
              <a:spcBef>
                <a:spcPts val="3160"/>
              </a:spcBef>
              <a:tabLst>
                <a:tab pos="785495" algn="l"/>
              </a:tabLst>
            </a:pPr>
            <a:r>
              <a:rPr dirty="0" sz="3750" spc="-50">
                <a:latin typeface="Times New Roman"/>
                <a:cs typeface="Times New Roman"/>
              </a:rPr>
              <a:t>C</a:t>
            </a:r>
            <a:r>
              <a:rPr dirty="0" sz="3750">
                <a:latin typeface="Times New Roman"/>
                <a:cs typeface="Times New Roman"/>
              </a:rPr>
              <a:t>	</a:t>
            </a:r>
            <a:r>
              <a:rPr dirty="0" sz="3750" spc="-100">
                <a:latin typeface="Times New Roman"/>
                <a:cs typeface="Times New Roman"/>
              </a:rPr>
              <a:t>LLEGE</a:t>
            </a:r>
            <a:r>
              <a:rPr dirty="0" sz="3750" spc="-125">
                <a:latin typeface="Times New Roman"/>
                <a:cs typeface="Times New Roman"/>
              </a:rPr>
              <a:t> </a:t>
            </a:r>
            <a:r>
              <a:rPr dirty="0" sz="3750" spc="-600">
                <a:latin typeface="Times New Roman"/>
                <a:cs typeface="Times New Roman"/>
              </a:rPr>
              <a:t>:</a:t>
            </a:r>
            <a:endParaRPr sz="3750">
              <a:latin typeface="Times New Roman"/>
              <a:cs typeface="Times New Roman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16657" y="3191265"/>
            <a:ext cx="333375" cy="320675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630668" y="5072176"/>
            <a:ext cx="333375" cy="320675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9043162" y="3009560"/>
            <a:ext cx="6358890" cy="404939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00965">
              <a:lnSpc>
                <a:spcPct val="100000"/>
              </a:lnSpc>
              <a:spcBef>
                <a:spcPts val="130"/>
              </a:spcBef>
              <a:tabLst>
                <a:tab pos="1509395" algn="l"/>
              </a:tabLst>
            </a:pPr>
            <a:r>
              <a:rPr dirty="0" sz="3750" spc="-20">
                <a:latin typeface="Times New Roman"/>
                <a:cs typeface="Times New Roman"/>
              </a:rPr>
              <a:t>KISH</a:t>
            </a:r>
            <a:r>
              <a:rPr dirty="0" sz="3750">
                <a:latin typeface="Times New Roman"/>
                <a:cs typeface="Times New Roman"/>
              </a:rPr>
              <a:t>	</a:t>
            </a:r>
            <a:r>
              <a:rPr dirty="0" sz="3750" spc="-20">
                <a:latin typeface="Times New Roman"/>
                <a:cs typeface="Times New Roman"/>
              </a:rPr>
              <a:t>RE</a:t>
            </a:r>
            <a:r>
              <a:rPr dirty="0" sz="3750" spc="-215">
                <a:latin typeface="Times New Roman"/>
                <a:cs typeface="Times New Roman"/>
              </a:rPr>
              <a:t> </a:t>
            </a:r>
            <a:r>
              <a:rPr dirty="0" sz="3750" spc="-450">
                <a:latin typeface="Times New Roman"/>
                <a:cs typeface="Times New Roman"/>
              </a:rPr>
              <a:t>.</a:t>
            </a:r>
            <a:r>
              <a:rPr dirty="0" sz="3750" spc="-110">
                <a:latin typeface="Times New Roman"/>
                <a:cs typeface="Times New Roman"/>
              </a:rPr>
              <a:t> </a:t>
            </a:r>
            <a:r>
              <a:rPr dirty="0" sz="3750" spc="-50">
                <a:latin typeface="Times New Roman"/>
                <a:cs typeface="Times New Roman"/>
              </a:rPr>
              <a:t>L</a:t>
            </a:r>
            <a:endParaRPr sz="3750">
              <a:latin typeface="Times New Roman"/>
              <a:cs typeface="Times New Roman"/>
            </a:endParaRPr>
          </a:p>
          <a:p>
            <a:pPr marL="100965" marR="132715" indent="-88900">
              <a:lnSpc>
                <a:spcPct val="159100"/>
              </a:lnSpc>
              <a:spcBef>
                <a:spcPts val="490"/>
              </a:spcBef>
              <a:tabLst>
                <a:tab pos="1913889" algn="l"/>
              </a:tabLst>
            </a:pPr>
            <a:r>
              <a:rPr dirty="0" sz="3750" spc="-254">
                <a:latin typeface="Times New Roman"/>
                <a:cs typeface="Times New Roman"/>
              </a:rPr>
              <a:t>2🖑22k1877</a:t>
            </a:r>
            <a:r>
              <a:rPr dirty="0" sz="3750" spc="-110">
                <a:latin typeface="Times New Roman"/>
                <a:cs typeface="Times New Roman"/>
              </a:rPr>
              <a:t> </a:t>
            </a:r>
            <a:r>
              <a:rPr dirty="0" sz="3750" spc="640">
                <a:latin typeface="Times New Roman"/>
                <a:cs typeface="Times New Roman"/>
              </a:rPr>
              <a:t>/</a:t>
            </a:r>
            <a:r>
              <a:rPr dirty="0" sz="3750" spc="-105">
                <a:latin typeface="Times New Roman"/>
                <a:cs typeface="Times New Roman"/>
              </a:rPr>
              <a:t> </a:t>
            </a:r>
            <a:r>
              <a:rPr dirty="0" sz="3750" spc="-100">
                <a:latin typeface="Times New Roman"/>
                <a:cs typeface="Times New Roman"/>
              </a:rPr>
              <a:t>a</a:t>
            </a:r>
            <a:r>
              <a:rPr dirty="0" sz="3750" spc="15">
                <a:latin typeface="Times New Roman"/>
                <a:cs typeface="Times New Roman"/>
              </a:rPr>
              <a:t>s</a:t>
            </a:r>
            <a:r>
              <a:rPr dirty="0" sz="3750" spc="-220">
                <a:latin typeface="Times New Roman"/>
                <a:cs typeface="Times New Roman"/>
              </a:rPr>
              <a:t>b</a:t>
            </a:r>
            <a:r>
              <a:rPr dirty="0" sz="3750" spc="180">
                <a:latin typeface="Times New Roman"/>
                <a:cs typeface="Times New Roman"/>
              </a:rPr>
              <a:t>r</a:t>
            </a:r>
            <a:r>
              <a:rPr dirty="0" sz="3750" spc="-100">
                <a:latin typeface="Times New Roman"/>
                <a:cs typeface="Times New Roman"/>
              </a:rPr>
              <a:t>u</a:t>
            </a:r>
            <a:r>
              <a:rPr dirty="0" sz="3750" spc="-85">
                <a:latin typeface="Times New Roman"/>
                <a:cs typeface="Times New Roman"/>
              </a:rPr>
              <a:t>0</a:t>
            </a:r>
            <a:r>
              <a:rPr dirty="0" sz="3750" spc="-100">
                <a:latin typeface="Times New Roman"/>
                <a:cs typeface="Times New Roman"/>
              </a:rPr>
              <a:t>6</a:t>
            </a:r>
            <a:r>
              <a:rPr dirty="0" sz="3750" spc="-105">
                <a:latin typeface="Times New Roman"/>
                <a:cs typeface="Times New Roman"/>
              </a:rPr>
              <a:t>2</a:t>
            </a:r>
            <a:r>
              <a:rPr dirty="0" sz="3750" spc="-140">
                <a:latin typeface="Times New Roman"/>
                <a:cs typeface="Times New Roman"/>
              </a:rPr>
              <a:t>🖑</a:t>
            </a:r>
            <a:r>
              <a:rPr dirty="0" sz="3750" spc="-105">
                <a:latin typeface="Times New Roman"/>
                <a:cs typeface="Times New Roman"/>
              </a:rPr>
              <a:t>22</a:t>
            </a:r>
            <a:r>
              <a:rPr dirty="0" sz="3750" spc="-95">
                <a:latin typeface="Times New Roman"/>
                <a:cs typeface="Times New Roman"/>
              </a:rPr>
              <a:t>k</a:t>
            </a:r>
            <a:r>
              <a:rPr dirty="0" sz="3750" spc="-475">
                <a:latin typeface="Times New Roman"/>
                <a:cs typeface="Times New Roman"/>
              </a:rPr>
              <a:t>1</a:t>
            </a:r>
            <a:r>
              <a:rPr dirty="0" sz="3750" spc="-100">
                <a:latin typeface="Times New Roman"/>
                <a:cs typeface="Times New Roman"/>
              </a:rPr>
              <a:t>8</a:t>
            </a:r>
            <a:r>
              <a:rPr dirty="0" sz="3750" spc="-105">
                <a:latin typeface="Times New Roman"/>
                <a:cs typeface="Times New Roman"/>
              </a:rPr>
              <a:t>7</a:t>
            </a:r>
            <a:r>
              <a:rPr dirty="0" sz="3750" spc="-100">
                <a:latin typeface="Times New Roman"/>
                <a:cs typeface="Times New Roman"/>
              </a:rPr>
              <a:t>7</a:t>
            </a:r>
            <a:r>
              <a:rPr dirty="0" sz="3750" spc="-110">
                <a:latin typeface="Times New Roman"/>
                <a:cs typeface="Times New Roman"/>
              </a:rPr>
              <a:t> </a:t>
            </a:r>
            <a:r>
              <a:rPr dirty="0" sz="3750">
                <a:latin typeface="Times New Roman"/>
                <a:cs typeface="Times New Roman"/>
              </a:rPr>
              <a:t>BSC</a:t>
            </a:r>
            <a:r>
              <a:rPr dirty="0" sz="3750" spc="-215">
                <a:latin typeface="Times New Roman"/>
                <a:cs typeface="Times New Roman"/>
              </a:rPr>
              <a:t> </a:t>
            </a:r>
            <a:r>
              <a:rPr dirty="0" sz="3750" spc="-450">
                <a:latin typeface="Times New Roman"/>
                <a:cs typeface="Times New Roman"/>
              </a:rPr>
              <a:t>.</a:t>
            </a:r>
            <a:r>
              <a:rPr dirty="0" sz="3750" spc="-110">
                <a:latin typeface="Times New Roman"/>
                <a:cs typeface="Times New Roman"/>
              </a:rPr>
              <a:t> </a:t>
            </a:r>
            <a:r>
              <a:rPr dirty="0" sz="3750" spc="-50">
                <a:latin typeface="Times New Roman"/>
                <a:cs typeface="Times New Roman"/>
              </a:rPr>
              <a:t>C</a:t>
            </a:r>
            <a:r>
              <a:rPr dirty="0" sz="3750">
                <a:latin typeface="Times New Roman"/>
                <a:cs typeface="Times New Roman"/>
              </a:rPr>
              <a:t>	</a:t>
            </a:r>
            <a:r>
              <a:rPr dirty="0" sz="3750" spc="-45">
                <a:latin typeface="Times New Roman"/>
                <a:cs typeface="Times New Roman"/>
              </a:rPr>
              <a:t>MPUTER</a:t>
            </a:r>
            <a:r>
              <a:rPr dirty="0" sz="3750" spc="-145">
                <a:latin typeface="Times New Roman"/>
                <a:cs typeface="Times New Roman"/>
              </a:rPr>
              <a:t> </a:t>
            </a:r>
            <a:r>
              <a:rPr dirty="0" sz="3750" spc="-10">
                <a:latin typeface="Times New Roman"/>
                <a:cs typeface="Times New Roman"/>
              </a:rPr>
              <a:t>SCIENCE</a:t>
            </a:r>
            <a:endParaRPr sz="37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85"/>
              </a:spcBef>
            </a:pPr>
            <a:endParaRPr sz="3750">
              <a:latin typeface="Times New Roman"/>
              <a:cs typeface="Times New Roman"/>
            </a:endParaRPr>
          </a:p>
          <a:p>
            <a:pPr marL="71755" marR="5080" indent="-59690">
              <a:lnSpc>
                <a:spcPts val="3829"/>
              </a:lnSpc>
            </a:pPr>
            <a:r>
              <a:rPr dirty="0" sz="3750" spc="145">
                <a:latin typeface="Times New Roman"/>
                <a:cs typeface="Times New Roman"/>
              </a:rPr>
              <a:t>Chikkanna</a:t>
            </a:r>
            <a:r>
              <a:rPr dirty="0" sz="3750" spc="-75">
                <a:latin typeface="Times New Roman"/>
                <a:cs typeface="Times New Roman"/>
              </a:rPr>
              <a:t> </a:t>
            </a:r>
            <a:r>
              <a:rPr dirty="0" sz="3750" spc="120">
                <a:latin typeface="Times New Roman"/>
                <a:cs typeface="Times New Roman"/>
              </a:rPr>
              <a:t>Govt</a:t>
            </a:r>
            <a:r>
              <a:rPr dirty="0" sz="3750" spc="-75">
                <a:latin typeface="Times New Roman"/>
                <a:cs typeface="Times New Roman"/>
              </a:rPr>
              <a:t> </a:t>
            </a:r>
            <a:r>
              <a:rPr dirty="0" sz="3750" spc="200">
                <a:latin typeface="Times New Roman"/>
                <a:cs typeface="Times New Roman"/>
              </a:rPr>
              <a:t>Arts</a:t>
            </a:r>
            <a:r>
              <a:rPr dirty="0" sz="3750" spc="-75">
                <a:latin typeface="Times New Roman"/>
                <a:cs typeface="Times New Roman"/>
              </a:rPr>
              <a:t> </a:t>
            </a:r>
            <a:r>
              <a:rPr dirty="0" sz="3750">
                <a:latin typeface="Times New Roman"/>
                <a:cs typeface="Times New Roman"/>
              </a:rPr>
              <a:t>College</a:t>
            </a:r>
            <a:r>
              <a:rPr dirty="0" sz="3750" spc="-75">
                <a:latin typeface="Times New Roman"/>
                <a:cs typeface="Times New Roman"/>
              </a:rPr>
              <a:t> </a:t>
            </a:r>
            <a:r>
              <a:rPr dirty="0" sz="3750" spc="590">
                <a:latin typeface="Times New Roman"/>
                <a:cs typeface="Times New Roman"/>
              </a:rPr>
              <a:t>/ </a:t>
            </a:r>
            <a:r>
              <a:rPr dirty="0" sz="3750" spc="-40">
                <a:latin typeface="Times New Roman"/>
                <a:cs typeface="Times New Roman"/>
              </a:rPr>
              <a:t>BH</a:t>
            </a:r>
            <a:r>
              <a:rPr dirty="0" sz="3750" spc="-35">
                <a:latin typeface="Times New Roman"/>
                <a:cs typeface="Times New Roman"/>
              </a:rPr>
              <a:t>AR</a:t>
            </a:r>
            <a:r>
              <a:rPr dirty="0" sz="3750" spc="-545">
                <a:latin typeface="Times New Roman"/>
                <a:cs typeface="Times New Roman"/>
              </a:rPr>
              <a:t>A</a:t>
            </a:r>
            <a:r>
              <a:rPr dirty="0" sz="3750" spc="-35">
                <a:latin typeface="Times New Roman"/>
                <a:cs typeface="Times New Roman"/>
              </a:rPr>
              <a:t>T</a:t>
            </a:r>
            <a:r>
              <a:rPr dirty="0" sz="3750" spc="-40">
                <a:latin typeface="Times New Roman"/>
                <a:cs typeface="Times New Roman"/>
              </a:rPr>
              <a:t>HI</a:t>
            </a:r>
            <a:r>
              <a:rPr dirty="0" sz="3750" spc="-815">
                <a:latin typeface="Times New Roman"/>
                <a:cs typeface="Times New Roman"/>
              </a:rPr>
              <a:t>Y</a:t>
            </a:r>
            <a:r>
              <a:rPr dirty="0" sz="3750" spc="-35">
                <a:latin typeface="Times New Roman"/>
                <a:cs typeface="Times New Roman"/>
              </a:rPr>
              <a:t>A</a:t>
            </a:r>
            <a:r>
              <a:rPr dirty="0" sz="3750" spc="-30">
                <a:latin typeface="Times New Roman"/>
                <a:cs typeface="Times New Roman"/>
              </a:rPr>
              <a:t>R </a:t>
            </a:r>
            <a:r>
              <a:rPr dirty="0" sz="3750" spc="-10">
                <a:latin typeface="Times New Roman"/>
                <a:cs typeface="Times New Roman"/>
              </a:rPr>
              <a:t>UNIVERSITY</a:t>
            </a:r>
            <a:endParaRPr sz="375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960126" y="5779598"/>
            <a:ext cx="4337630" cy="4515094"/>
          </a:xfrm>
          <a:prstGeom prst="rect">
            <a:avLst/>
          </a:prstGeom>
        </p:spPr>
      </p:pic>
      <p:sp>
        <p:nvSpPr>
          <p:cNvPr id="3" name="object 3" descr=""/>
          <p:cNvSpPr/>
          <p:nvPr/>
        </p:nvSpPr>
        <p:spPr>
          <a:xfrm>
            <a:off x="6959687" y="1643202"/>
            <a:ext cx="9617075" cy="0"/>
          </a:xfrm>
          <a:custGeom>
            <a:avLst/>
            <a:gdLst/>
            <a:ahLst/>
            <a:cxnLst/>
            <a:rect l="l" t="t" r="r" b="b"/>
            <a:pathLst>
              <a:path w="9617075" h="0">
                <a:moveTo>
                  <a:pt x="0" y="0"/>
                </a:moveTo>
                <a:lnTo>
                  <a:pt x="9616906" y="0"/>
                </a:lnTo>
              </a:path>
            </a:pathLst>
          </a:custGeom>
          <a:ln w="38099">
            <a:solidFill>
              <a:srgbClr val="584A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/>
          <p:nvPr/>
        </p:nvSpPr>
        <p:spPr>
          <a:xfrm>
            <a:off x="1028760" y="9239250"/>
            <a:ext cx="12826365" cy="0"/>
          </a:xfrm>
          <a:custGeom>
            <a:avLst/>
            <a:gdLst/>
            <a:ahLst/>
            <a:cxnLst/>
            <a:rect l="l" t="t" r="r" b="b"/>
            <a:pathLst>
              <a:path w="12826365" h="0">
                <a:moveTo>
                  <a:pt x="0" y="0"/>
                </a:moveTo>
                <a:lnTo>
                  <a:pt x="12826014" y="0"/>
                </a:lnTo>
              </a:path>
            </a:pathLst>
          </a:custGeom>
          <a:ln w="38099">
            <a:solidFill>
              <a:srgbClr val="584A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/>
          <p:nvPr/>
        </p:nvSpPr>
        <p:spPr>
          <a:xfrm>
            <a:off x="1028760" y="8694690"/>
            <a:ext cx="12826365" cy="28575"/>
          </a:xfrm>
          <a:custGeom>
            <a:avLst/>
            <a:gdLst/>
            <a:ahLst/>
            <a:cxnLst/>
            <a:rect l="l" t="t" r="r" b="b"/>
            <a:pathLst>
              <a:path w="12826365" h="28575">
                <a:moveTo>
                  <a:pt x="0" y="28574"/>
                </a:moveTo>
                <a:lnTo>
                  <a:pt x="12826014" y="0"/>
                </a:lnTo>
              </a:path>
            </a:pathLst>
          </a:custGeom>
          <a:ln w="38099">
            <a:solidFill>
              <a:srgbClr val="584A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844858" y="2104411"/>
            <a:ext cx="6127750" cy="832485"/>
          </a:xfrm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5300" spc="220">
                <a:solidFill>
                  <a:srgbClr val="584A46"/>
                </a:solidFill>
                <a:latin typeface="Calibri"/>
                <a:cs typeface="Calibri"/>
              </a:rPr>
              <a:t>Problem</a:t>
            </a:r>
            <a:r>
              <a:rPr dirty="0" sz="5300" spc="229">
                <a:solidFill>
                  <a:srgbClr val="584A46"/>
                </a:solidFill>
                <a:latin typeface="Calibri"/>
                <a:cs typeface="Calibri"/>
              </a:rPr>
              <a:t> </a:t>
            </a:r>
            <a:r>
              <a:rPr dirty="0" sz="5300" spc="135">
                <a:solidFill>
                  <a:srgbClr val="584A46"/>
                </a:solidFill>
                <a:latin typeface="Calibri"/>
                <a:cs typeface="Calibri"/>
              </a:rPr>
              <a:t>Statement</a:t>
            </a:r>
            <a:r>
              <a:rPr dirty="0" sz="5300" spc="235">
                <a:solidFill>
                  <a:srgbClr val="584A46"/>
                </a:solidFill>
                <a:latin typeface="Calibri"/>
                <a:cs typeface="Calibri"/>
              </a:rPr>
              <a:t> </a:t>
            </a:r>
            <a:r>
              <a:rPr dirty="0" sz="5300" spc="-50">
                <a:solidFill>
                  <a:srgbClr val="584A46"/>
                </a:solidFill>
                <a:latin typeface="Calibri"/>
                <a:cs typeface="Calibri"/>
              </a:rPr>
              <a:t>:</a:t>
            </a:r>
            <a:endParaRPr sz="5300">
              <a:latin typeface="Calibri"/>
              <a:cs typeface="Calibri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1099719" y="3556446"/>
            <a:ext cx="12684125" cy="323532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25"/>
              </a:spcBef>
            </a:pPr>
            <a:r>
              <a:rPr dirty="0" sz="3450" spc="95">
                <a:solidFill>
                  <a:srgbClr val="584A46"/>
                </a:solidFill>
                <a:latin typeface="Calibri"/>
                <a:cs typeface="Calibri"/>
              </a:rPr>
              <a:t>State</a:t>
            </a:r>
            <a:r>
              <a:rPr dirty="0" sz="3450" spc="70">
                <a:solidFill>
                  <a:srgbClr val="584A46"/>
                </a:solidFill>
                <a:latin typeface="Calibri"/>
                <a:cs typeface="Calibri"/>
              </a:rPr>
              <a:t> </a:t>
            </a:r>
            <a:r>
              <a:rPr dirty="0" sz="3450">
                <a:solidFill>
                  <a:srgbClr val="584A46"/>
                </a:solidFill>
                <a:latin typeface="Calibri"/>
                <a:cs typeface="Calibri"/>
              </a:rPr>
              <a:t>tfte</a:t>
            </a:r>
            <a:r>
              <a:rPr dirty="0" sz="3450" spc="70">
                <a:solidFill>
                  <a:srgbClr val="584A46"/>
                </a:solidFill>
                <a:latin typeface="Calibri"/>
                <a:cs typeface="Calibri"/>
              </a:rPr>
              <a:t> </a:t>
            </a:r>
            <a:r>
              <a:rPr dirty="0" sz="3450" spc="105">
                <a:solidFill>
                  <a:srgbClr val="584A46"/>
                </a:solidFill>
                <a:latin typeface="Calibri"/>
                <a:cs typeface="Calibri"/>
              </a:rPr>
              <a:t>issue:</a:t>
            </a:r>
            <a:endParaRPr sz="3450">
              <a:latin typeface="Calibri"/>
              <a:cs typeface="Calibri"/>
            </a:endParaRPr>
          </a:p>
          <a:p>
            <a:pPr algn="ctr" marL="12065" marR="5080" indent="-635">
              <a:lnSpc>
                <a:spcPts val="3520"/>
              </a:lnSpc>
              <a:spcBef>
                <a:spcPts val="3525"/>
              </a:spcBef>
            </a:pPr>
            <a:r>
              <a:rPr dirty="0" sz="3450" spc="180">
                <a:solidFill>
                  <a:srgbClr val="584A46"/>
                </a:solidFill>
                <a:latin typeface="Calibri"/>
                <a:cs typeface="Calibri"/>
              </a:rPr>
              <a:t>“Many</a:t>
            </a:r>
            <a:r>
              <a:rPr dirty="0" sz="3450" spc="165">
                <a:solidFill>
                  <a:srgbClr val="584A46"/>
                </a:solidFill>
                <a:latin typeface="Calibri"/>
                <a:cs typeface="Calibri"/>
              </a:rPr>
              <a:t> </a:t>
            </a:r>
            <a:r>
              <a:rPr dirty="0" sz="3450" spc="145">
                <a:solidFill>
                  <a:srgbClr val="584A46"/>
                </a:solidFill>
                <a:latin typeface="Calibri"/>
                <a:cs typeface="Calibri"/>
              </a:rPr>
              <a:t>professionals</a:t>
            </a:r>
            <a:r>
              <a:rPr dirty="0" sz="3450" spc="165">
                <a:solidFill>
                  <a:srgbClr val="584A46"/>
                </a:solidFill>
                <a:latin typeface="Calibri"/>
                <a:cs typeface="Calibri"/>
              </a:rPr>
              <a:t> </a:t>
            </a:r>
            <a:r>
              <a:rPr dirty="0" sz="3450" spc="250">
                <a:solidFill>
                  <a:srgbClr val="584A46"/>
                </a:solidFill>
                <a:latin typeface="Calibri"/>
                <a:cs typeface="Calibri"/>
              </a:rPr>
              <a:t>lack</a:t>
            </a:r>
            <a:r>
              <a:rPr dirty="0" sz="3450" spc="165">
                <a:solidFill>
                  <a:srgbClr val="584A46"/>
                </a:solidFill>
                <a:latin typeface="Calibri"/>
                <a:cs typeface="Calibri"/>
              </a:rPr>
              <a:t> </a:t>
            </a:r>
            <a:r>
              <a:rPr dirty="0" sz="3450" spc="295">
                <a:solidFill>
                  <a:srgbClr val="584A46"/>
                </a:solidFill>
                <a:latin typeface="Calibri"/>
                <a:cs typeface="Calibri"/>
              </a:rPr>
              <a:t>a</a:t>
            </a:r>
            <a:r>
              <a:rPr dirty="0" sz="3450" spc="165">
                <a:solidFill>
                  <a:srgbClr val="584A46"/>
                </a:solidFill>
                <a:latin typeface="Calibri"/>
                <a:cs typeface="Calibri"/>
              </a:rPr>
              <a:t> </a:t>
            </a:r>
            <a:r>
              <a:rPr dirty="0" sz="3450" spc="215">
                <a:solidFill>
                  <a:srgbClr val="584A46"/>
                </a:solidFill>
                <a:latin typeface="Calibri"/>
                <a:cs typeface="Calibri"/>
              </a:rPr>
              <a:t>visually</a:t>
            </a:r>
            <a:r>
              <a:rPr dirty="0" sz="3450" spc="165">
                <a:solidFill>
                  <a:srgbClr val="584A46"/>
                </a:solidFill>
                <a:latin typeface="Calibri"/>
                <a:cs typeface="Calibri"/>
              </a:rPr>
              <a:t> </a:t>
            </a:r>
            <a:r>
              <a:rPr dirty="0" sz="3450" spc="204">
                <a:solidFill>
                  <a:srgbClr val="584A46"/>
                </a:solidFill>
                <a:latin typeface="Calibri"/>
                <a:cs typeface="Calibri"/>
              </a:rPr>
              <a:t>appealing</a:t>
            </a:r>
            <a:r>
              <a:rPr dirty="0" sz="3450" spc="170">
                <a:solidFill>
                  <a:srgbClr val="584A46"/>
                </a:solidFill>
                <a:latin typeface="Calibri"/>
                <a:cs typeface="Calibri"/>
              </a:rPr>
              <a:t> </a:t>
            </a:r>
            <a:r>
              <a:rPr dirty="0" sz="3450" spc="250">
                <a:solidFill>
                  <a:srgbClr val="584A46"/>
                </a:solidFill>
                <a:latin typeface="Calibri"/>
                <a:cs typeface="Calibri"/>
              </a:rPr>
              <a:t>and</a:t>
            </a:r>
            <a:r>
              <a:rPr dirty="0" sz="3450" spc="165">
                <a:solidFill>
                  <a:srgbClr val="584A46"/>
                </a:solidFill>
                <a:latin typeface="Calibri"/>
                <a:cs typeface="Calibri"/>
              </a:rPr>
              <a:t> </a:t>
            </a:r>
            <a:r>
              <a:rPr dirty="0" sz="3450" spc="150">
                <a:solidFill>
                  <a:srgbClr val="584A46"/>
                </a:solidFill>
                <a:latin typeface="Calibri"/>
                <a:cs typeface="Calibri"/>
              </a:rPr>
              <a:t>functional </a:t>
            </a:r>
            <a:r>
              <a:rPr dirty="0" sz="3450" spc="135">
                <a:solidFill>
                  <a:srgbClr val="584A46"/>
                </a:solidFill>
                <a:latin typeface="Calibri"/>
                <a:cs typeface="Calibri"/>
              </a:rPr>
              <a:t>online</a:t>
            </a:r>
            <a:r>
              <a:rPr dirty="0" sz="3450" spc="204">
                <a:solidFill>
                  <a:srgbClr val="584A46"/>
                </a:solidFill>
                <a:latin typeface="Calibri"/>
                <a:cs typeface="Calibri"/>
              </a:rPr>
              <a:t> </a:t>
            </a:r>
            <a:r>
              <a:rPr dirty="0" sz="3450" spc="95">
                <a:solidFill>
                  <a:srgbClr val="584A46"/>
                </a:solidFill>
                <a:latin typeface="Calibri"/>
                <a:cs typeface="Calibri"/>
              </a:rPr>
              <a:t>presence</a:t>
            </a:r>
            <a:r>
              <a:rPr dirty="0" sz="3450" spc="210">
                <a:solidFill>
                  <a:srgbClr val="584A46"/>
                </a:solidFill>
                <a:latin typeface="Calibri"/>
                <a:cs typeface="Calibri"/>
              </a:rPr>
              <a:t> </a:t>
            </a:r>
            <a:r>
              <a:rPr dirty="0" sz="3450">
                <a:solidFill>
                  <a:srgbClr val="584A46"/>
                </a:solidFill>
                <a:latin typeface="Calibri"/>
                <a:cs typeface="Calibri"/>
              </a:rPr>
              <a:t>to</a:t>
            </a:r>
            <a:r>
              <a:rPr dirty="0" sz="3450" spc="215">
                <a:solidFill>
                  <a:srgbClr val="584A46"/>
                </a:solidFill>
                <a:latin typeface="Calibri"/>
                <a:cs typeface="Calibri"/>
              </a:rPr>
              <a:t> </a:t>
            </a:r>
            <a:r>
              <a:rPr dirty="0" sz="3450" spc="85">
                <a:solidFill>
                  <a:srgbClr val="584A46"/>
                </a:solidFill>
                <a:latin typeface="Calibri"/>
                <a:cs typeface="Calibri"/>
              </a:rPr>
              <a:t>sftowcase</a:t>
            </a:r>
            <a:r>
              <a:rPr dirty="0" sz="3450" spc="215">
                <a:solidFill>
                  <a:srgbClr val="584A46"/>
                </a:solidFill>
                <a:latin typeface="Calibri"/>
                <a:cs typeface="Calibri"/>
              </a:rPr>
              <a:t> </a:t>
            </a:r>
            <a:r>
              <a:rPr dirty="0" sz="3450">
                <a:solidFill>
                  <a:srgbClr val="584A46"/>
                </a:solidFill>
                <a:latin typeface="Calibri"/>
                <a:cs typeface="Calibri"/>
              </a:rPr>
              <a:t>tfteir</a:t>
            </a:r>
            <a:r>
              <a:rPr dirty="0" sz="3450" spc="210">
                <a:solidFill>
                  <a:srgbClr val="584A46"/>
                </a:solidFill>
                <a:latin typeface="Calibri"/>
                <a:cs typeface="Calibri"/>
              </a:rPr>
              <a:t> </a:t>
            </a:r>
            <a:r>
              <a:rPr dirty="0" sz="3450" spc="220">
                <a:solidFill>
                  <a:srgbClr val="584A46"/>
                </a:solidFill>
                <a:latin typeface="Calibri"/>
                <a:cs typeface="Calibri"/>
              </a:rPr>
              <a:t>skills</a:t>
            </a:r>
            <a:r>
              <a:rPr dirty="0" sz="3450" spc="210">
                <a:solidFill>
                  <a:srgbClr val="584A46"/>
                </a:solidFill>
                <a:latin typeface="Calibri"/>
                <a:cs typeface="Calibri"/>
              </a:rPr>
              <a:t> </a:t>
            </a:r>
            <a:r>
              <a:rPr dirty="0" sz="3450" spc="250">
                <a:solidFill>
                  <a:srgbClr val="584A46"/>
                </a:solidFill>
                <a:latin typeface="Calibri"/>
                <a:cs typeface="Calibri"/>
              </a:rPr>
              <a:t>and</a:t>
            </a:r>
            <a:r>
              <a:rPr dirty="0" sz="3450" spc="215">
                <a:solidFill>
                  <a:srgbClr val="584A46"/>
                </a:solidFill>
                <a:latin typeface="Calibri"/>
                <a:cs typeface="Calibri"/>
              </a:rPr>
              <a:t> </a:t>
            </a:r>
            <a:r>
              <a:rPr dirty="0" sz="3450" spc="80">
                <a:solidFill>
                  <a:srgbClr val="584A46"/>
                </a:solidFill>
                <a:latin typeface="Calibri"/>
                <a:cs typeface="Calibri"/>
              </a:rPr>
              <a:t>projects</a:t>
            </a:r>
            <a:r>
              <a:rPr dirty="0" sz="3450" spc="215">
                <a:solidFill>
                  <a:srgbClr val="584A46"/>
                </a:solidFill>
                <a:latin typeface="Calibri"/>
                <a:cs typeface="Calibri"/>
              </a:rPr>
              <a:t> </a:t>
            </a:r>
            <a:r>
              <a:rPr dirty="0" sz="3450" spc="-10">
                <a:solidFill>
                  <a:srgbClr val="584A46"/>
                </a:solidFill>
                <a:latin typeface="Calibri"/>
                <a:cs typeface="Calibri"/>
              </a:rPr>
              <a:t>effectively.”</a:t>
            </a:r>
            <a:endParaRPr sz="3450">
              <a:latin typeface="Calibri"/>
              <a:cs typeface="Calibri"/>
            </a:endParaRPr>
          </a:p>
          <a:p>
            <a:pPr algn="ctr" marL="297815" marR="290830">
              <a:lnSpc>
                <a:spcPts val="3520"/>
              </a:lnSpc>
              <a:spcBef>
                <a:spcPts val="3510"/>
              </a:spcBef>
            </a:pPr>
            <a:r>
              <a:rPr dirty="0" sz="3450" spc="175">
                <a:solidFill>
                  <a:srgbClr val="584A46"/>
                </a:solidFill>
                <a:latin typeface="Calibri"/>
                <a:cs typeface="Calibri"/>
              </a:rPr>
              <a:t>“Traditional</a:t>
            </a:r>
            <a:r>
              <a:rPr dirty="0" sz="3450" spc="170">
                <a:solidFill>
                  <a:srgbClr val="584A46"/>
                </a:solidFill>
                <a:latin typeface="Calibri"/>
                <a:cs typeface="Calibri"/>
              </a:rPr>
              <a:t> </a:t>
            </a:r>
            <a:r>
              <a:rPr dirty="0" sz="3450" spc="140">
                <a:solidFill>
                  <a:srgbClr val="584A46"/>
                </a:solidFill>
                <a:latin typeface="Calibri"/>
                <a:cs typeface="Calibri"/>
              </a:rPr>
              <a:t>resumes</a:t>
            </a:r>
            <a:r>
              <a:rPr dirty="0" sz="3450" spc="170">
                <a:solidFill>
                  <a:srgbClr val="584A46"/>
                </a:solidFill>
                <a:latin typeface="Calibri"/>
                <a:cs typeface="Calibri"/>
              </a:rPr>
              <a:t> </a:t>
            </a:r>
            <a:r>
              <a:rPr dirty="0" sz="3450" spc="204">
                <a:solidFill>
                  <a:srgbClr val="584A46"/>
                </a:solidFill>
                <a:latin typeface="Calibri"/>
                <a:cs typeface="Calibri"/>
              </a:rPr>
              <a:t>fail</a:t>
            </a:r>
            <a:r>
              <a:rPr dirty="0" sz="3450" spc="170">
                <a:solidFill>
                  <a:srgbClr val="584A46"/>
                </a:solidFill>
                <a:latin typeface="Calibri"/>
                <a:cs typeface="Calibri"/>
              </a:rPr>
              <a:t> </a:t>
            </a:r>
            <a:r>
              <a:rPr dirty="0" sz="3450">
                <a:solidFill>
                  <a:srgbClr val="584A46"/>
                </a:solidFill>
                <a:latin typeface="Calibri"/>
                <a:cs typeface="Calibri"/>
              </a:rPr>
              <a:t>to</a:t>
            </a:r>
            <a:r>
              <a:rPr dirty="0" sz="3450" spc="175">
                <a:solidFill>
                  <a:srgbClr val="584A46"/>
                </a:solidFill>
                <a:latin typeface="Calibri"/>
                <a:cs typeface="Calibri"/>
              </a:rPr>
              <a:t> </a:t>
            </a:r>
            <a:r>
              <a:rPr dirty="0" sz="3450" spc="50">
                <a:solidFill>
                  <a:srgbClr val="584A46"/>
                </a:solidFill>
                <a:latin typeface="Calibri"/>
                <a:cs typeface="Calibri"/>
              </a:rPr>
              <a:t>ftigftligftt</a:t>
            </a:r>
            <a:r>
              <a:rPr dirty="0" sz="3450" spc="170">
                <a:solidFill>
                  <a:srgbClr val="584A46"/>
                </a:solidFill>
                <a:latin typeface="Calibri"/>
                <a:cs typeface="Calibri"/>
              </a:rPr>
              <a:t> </a:t>
            </a:r>
            <a:r>
              <a:rPr dirty="0" sz="3450" spc="135">
                <a:solidFill>
                  <a:srgbClr val="584A46"/>
                </a:solidFill>
                <a:latin typeface="Calibri"/>
                <a:cs typeface="Calibri"/>
              </a:rPr>
              <a:t>creativity</a:t>
            </a:r>
            <a:r>
              <a:rPr dirty="0" sz="3450" spc="170">
                <a:solidFill>
                  <a:srgbClr val="584A46"/>
                </a:solidFill>
                <a:latin typeface="Calibri"/>
                <a:cs typeface="Calibri"/>
              </a:rPr>
              <a:t> </a:t>
            </a:r>
            <a:r>
              <a:rPr dirty="0" sz="3450" spc="250">
                <a:solidFill>
                  <a:srgbClr val="584A46"/>
                </a:solidFill>
                <a:latin typeface="Calibri"/>
                <a:cs typeface="Calibri"/>
              </a:rPr>
              <a:t>and</a:t>
            </a:r>
            <a:r>
              <a:rPr dirty="0" sz="3450" spc="170">
                <a:solidFill>
                  <a:srgbClr val="584A46"/>
                </a:solidFill>
                <a:latin typeface="Calibri"/>
                <a:cs typeface="Calibri"/>
              </a:rPr>
              <a:t> </a:t>
            </a:r>
            <a:r>
              <a:rPr dirty="0" sz="3450" spc="80">
                <a:solidFill>
                  <a:srgbClr val="584A46"/>
                </a:solidFill>
                <a:latin typeface="Calibri"/>
                <a:cs typeface="Calibri"/>
              </a:rPr>
              <a:t>tecftnical expertise.”</a:t>
            </a:r>
            <a:endParaRPr sz="34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7436063" y="1643202"/>
            <a:ext cx="9823450" cy="0"/>
          </a:xfrm>
          <a:custGeom>
            <a:avLst/>
            <a:gdLst/>
            <a:ahLst/>
            <a:cxnLst/>
            <a:rect l="l" t="t" r="r" b="b"/>
            <a:pathLst>
              <a:path w="9823450" h="0">
                <a:moveTo>
                  <a:pt x="0" y="0"/>
                </a:moveTo>
                <a:lnTo>
                  <a:pt x="9823235" y="0"/>
                </a:lnTo>
              </a:path>
            </a:pathLst>
          </a:custGeom>
          <a:ln w="38099">
            <a:solidFill>
              <a:srgbClr val="584A46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449716" y="4877910"/>
            <a:ext cx="3313716" cy="4643526"/>
          </a:xfrm>
          <a:prstGeom prst="rect">
            <a:avLst/>
          </a:prstGeom>
        </p:spPr>
      </p:pic>
      <p:sp>
        <p:nvSpPr>
          <p:cNvPr id="4" name="object 4" descr=""/>
          <p:cNvSpPr/>
          <p:nvPr/>
        </p:nvSpPr>
        <p:spPr>
          <a:xfrm>
            <a:off x="1028762" y="9239250"/>
            <a:ext cx="13223240" cy="0"/>
          </a:xfrm>
          <a:custGeom>
            <a:avLst/>
            <a:gdLst/>
            <a:ahLst/>
            <a:cxnLst/>
            <a:rect l="l" t="t" r="r" b="b"/>
            <a:pathLst>
              <a:path w="13223240" h="0">
                <a:moveTo>
                  <a:pt x="0" y="0"/>
                </a:moveTo>
                <a:lnTo>
                  <a:pt x="13223176" y="0"/>
                </a:lnTo>
              </a:path>
            </a:pathLst>
          </a:custGeom>
          <a:ln w="38099">
            <a:solidFill>
              <a:srgbClr val="584A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/>
          <p:nvPr/>
        </p:nvSpPr>
        <p:spPr>
          <a:xfrm>
            <a:off x="1028762" y="8694690"/>
            <a:ext cx="13223240" cy="28575"/>
          </a:xfrm>
          <a:custGeom>
            <a:avLst/>
            <a:gdLst/>
            <a:ahLst/>
            <a:cxnLst/>
            <a:rect l="l" t="t" r="r" b="b"/>
            <a:pathLst>
              <a:path w="13223240" h="28575">
                <a:moveTo>
                  <a:pt x="0" y="28574"/>
                </a:moveTo>
                <a:lnTo>
                  <a:pt x="13223177" y="0"/>
                </a:lnTo>
              </a:path>
            </a:pathLst>
          </a:custGeom>
          <a:ln w="38099">
            <a:solidFill>
              <a:srgbClr val="584A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016000" y="1963489"/>
            <a:ext cx="2347595" cy="96266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150" spc="95"/>
              <a:t>Project</a:t>
            </a:r>
            <a:endParaRPr sz="6150"/>
          </a:p>
        </p:txBody>
      </p:sp>
      <p:pic>
        <p:nvPicPr>
          <p:cNvPr id="7" name="object 7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534263" y="2255068"/>
            <a:ext cx="542925" cy="514350"/>
          </a:xfrm>
          <a:prstGeom prst="rect">
            <a:avLst/>
          </a:prstGeom>
        </p:spPr>
      </p:pic>
      <p:sp>
        <p:nvSpPr>
          <p:cNvPr id="8" name="object 8" descr=""/>
          <p:cNvSpPr txBox="1"/>
          <p:nvPr/>
        </p:nvSpPr>
        <p:spPr>
          <a:xfrm>
            <a:off x="4109835" y="1963489"/>
            <a:ext cx="5751830" cy="220662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150" spc="360">
                <a:latin typeface="Times New Roman"/>
                <a:cs typeface="Times New Roman"/>
              </a:rPr>
              <a:t>verview</a:t>
            </a:r>
            <a:r>
              <a:rPr dirty="0" sz="6150" spc="-190">
                <a:latin typeface="Times New Roman"/>
                <a:cs typeface="Times New Roman"/>
              </a:rPr>
              <a:t> </a:t>
            </a:r>
            <a:r>
              <a:rPr dirty="0" sz="6150" spc="-985">
                <a:latin typeface="Times New Roman"/>
                <a:cs typeface="Times New Roman"/>
              </a:rPr>
              <a:t>:</a:t>
            </a:r>
            <a:endParaRPr sz="6150">
              <a:latin typeface="Times New Roman"/>
              <a:cs typeface="Times New Roman"/>
            </a:endParaRPr>
          </a:p>
          <a:p>
            <a:pPr algn="ctr" marL="900430">
              <a:lnSpc>
                <a:spcPct val="100000"/>
              </a:lnSpc>
              <a:spcBef>
                <a:spcPts val="5595"/>
              </a:spcBef>
            </a:pPr>
            <a:r>
              <a:rPr dirty="0" sz="3500">
                <a:latin typeface="Times New Roman"/>
                <a:cs typeface="Times New Roman"/>
              </a:rPr>
              <a:t>Brief</a:t>
            </a:r>
            <a:r>
              <a:rPr dirty="0" sz="3500" spc="25">
                <a:latin typeface="Times New Roman"/>
                <a:cs typeface="Times New Roman"/>
              </a:rPr>
              <a:t> </a:t>
            </a:r>
            <a:r>
              <a:rPr dirty="0" sz="3500">
                <a:latin typeface="Times New Roman"/>
                <a:cs typeface="Times New Roman"/>
              </a:rPr>
              <a:t>about</a:t>
            </a:r>
            <a:r>
              <a:rPr dirty="0" sz="3500" spc="30">
                <a:latin typeface="Times New Roman"/>
                <a:cs typeface="Times New Roman"/>
              </a:rPr>
              <a:t> </a:t>
            </a:r>
            <a:r>
              <a:rPr dirty="0" sz="3500" spc="150">
                <a:latin typeface="Times New Roman"/>
                <a:cs typeface="Times New Roman"/>
              </a:rPr>
              <a:t>your</a:t>
            </a:r>
            <a:r>
              <a:rPr dirty="0" sz="3500" spc="30">
                <a:latin typeface="Times New Roman"/>
                <a:cs typeface="Times New Roman"/>
              </a:rPr>
              <a:t> </a:t>
            </a:r>
            <a:r>
              <a:rPr dirty="0" sz="3500" spc="-10">
                <a:latin typeface="Times New Roman"/>
                <a:cs typeface="Times New Roman"/>
              </a:rPr>
              <a:t>portfolio:</a:t>
            </a:r>
            <a:endParaRPr sz="3500">
              <a:latin typeface="Times New Roman"/>
              <a:cs typeface="Times New Roman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1023257" y="4518478"/>
            <a:ext cx="12825730" cy="1467485"/>
          </a:xfrm>
          <a:prstGeom prst="rect">
            <a:avLst/>
          </a:prstGeom>
        </p:spPr>
        <p:txBody>
          <a:bodyPr wrap="square" lIns="0" tIns="94615" rIns="0" bIns="0" rtlCol="0" vert="horz">
            <a:spAutoFit/>
          </a:bodyPr>
          <a:lstStyle/>
          <a:p>
            <a:pPr algn="ctr" marL="12700" marR="5080">
              <a:lnSpc>
                <a:spcPts val="3570"/>
              </a:lnSpc>
              <a:spcBef>
                <a:spcPts val="745"/>
              </a:spcBef>
            </a:pPr>
            <a:r>
              <a:rPr dirty="0" sz="3500" spc="-370">
                <a:latin typeface="Times New Roman"/>
                <a:cs typeface="Times New Roman"/>
              </a:rPr>
              <a:t>“A</a:t>
            </a:r>
            <a:r>
              <a:rPr dirty="0" sz="3500" spc="-55">
                <a:latin typeface="Times New Roman"/>
                <a:cs typeface="Times New Roman"/>
              </a:rPr>
              <a:t> </a:t>
            </a:r>
            <a:r>
              <a:rPr dirty="0" sz="3500" spc="114">
                <a:latin typeface="Times New Roman"/>
                <a:cs typeface="Times New Roman"/>
              </a:rPr>
              <a:t>responsive</a:t>
            </a:r>
            <a:r>
              <a:rPr dirty="0" sz="3500" spc="-55">
                <a:latin typeface="Times New Roman"/>
                <a:cs typeface="Times New Roman"/>
              </a:rPr>
              <a:t> </a:t>
            </a:r>
            <a:r>
              <a:rPr dirty="0" sz="3500" spc="110">
                <a:latin typeface="Times New Roman"/>
                <a:cs typeface="Times New Roman"/>
              </a:rPr>
              <a:t>personal</a:t>
            </a:r>
            <a:r>
              <a:rPr dirty="0" sz="3500" spc="-55">
                <a:latin typeface="Times New Roman"/>
                <a:cs typeface="Times New Roman"/>
              </a:rPr>
              <a:t> </a:t>
            </a:r>
            <a:r>
              <a:rPr dirty="0" sz="3500">
                <a:latin typeface="Times New Roman"/>
                <a:cs typeface="Times New Roman"/>
              </a:rPr>
              <a:t>portfolio</a:t>
            </a:r>
            <a:r>
              <a:rPr dirty="0" sz="3500" spc="-50">
                <a:latin typeface="Times New Roman"/>
                <a:cs typeface="Times New Roman"/>
              </a:rPr>
              <a:t> </a:t>
            </a:r>
            <a:r>
              <a:rPr dirty="0" sz="3500" spc="75">
                <a:latin typeface="Times New Roman"/>
                <a:cs typeface="Times New Roman"/>
              </a:rPr>
              <a:t>website</a:t>
            </a:r>
            <a:r>
              <a:rPr dirty="0" sz="3500" spc="-55">
                <a:latin typeface="Times New Roman"/>
                <a:cs typeface="Times New Roman"/>
              </a:rPr>
              <a:t> </a:t>
            </a:r>
            <a:r>
              <a:rPr dirty="0" sz="3500" spc="65">
                <a:latin typeface="Times New Roman"/>
                <a:cs typeface="Times New Roman"/>
              </a:rPr>
              <a:t>designed</a:t>
            </a:r>
            <a:r>
              <a:rPr dirty="0" sz="3500" spc="-55">
                <a:latin typeface="Times New Roman"/>
                <a:cs typeface="Times New Roman"/>
              </a:rPr>
              <a:t> </a:t>
            </a:r>
            <a:r>
              <a:rPr dirty="0" sz="3500" spc="175">
                <a:latin typeface="Times New Roman"/>
                <a:cs typeface="Times New Roman"/>
              </a:rPr>
              <a:t>with</a:t>
            </a:r>
            <a:r>
              <a:rPr dirty="0" sz="3500" spc="-55">
                <a:latin typeface="Times New Roman"/>
                <a:cs typeface="Times New Roman"/>
              </a:rPr>
              <a:t> </a:t>
            </a:r>
            <a:r>
              <a:rPr dirty="0" sz="3500" spc="60">
                <a:latin typeface="Times New Roman"/>
                <a:cs typeface="Times New Roman"/>
              </a:rPr>
              <a:t>a</a:t>
            </a:r>
            <a:r>
              <a:rPr dirty="0" sz="3500" spc="-50">
                <a:latin typeface="Times New Roman"/>
                <a:cs typeface="Times New Roman"/>
              </a:rPr>
              <a:t> </a:t>
            </a:r>
            <a:r>
              <a:rPr dirty="0" sz="3500" spc="185">
                <a:latin typeface="Times New Roman"/>
                <a:cs typeface="Times New Roman"/>
              </a:rPr>
              <a:t>modern </a:t>
            </a:r>
            <a:r>
              <a:rPr dirty="0" sz="3500" spc="65">
                <a:latin typeface="Times New Roman"/>
                <a:cs typeface="Times New Roman"/>
              </a:rPr>
              <a:t>color</a:t>
            </a:r>
            <a:r>
              <a:rPr dirty="0" sz="3500" spc="-120">
                <a:latin typeface="Times New Roman"/>
                <a:cs typeface="Times New Roman"/>
              </a:rPr>
              <a:t> </a:t>
            </a:r>
            <a:r>
              <a:rPr dirty="0" sz="3500" spc="135">
                <a:latin typeface="Times New Roman"/>
                <a:cs typeface="Times New Roman"/>
              </a:rPr>
              <a:t>theme</a:t>
            </a:r>
            <a:r>
              <a:rPr dirty="0" sz="3500" spc="-110">
                <a:latin typeface="Times New Roman"/>
                <a:cs typeface="Times New Roman"/>
              </a:rPr>
              <a:t> </a:t>
            </a:r>
            <a:r>
              <a:rPr dirty="0" sz="3500" spc="-5">
                <a:latin typeface="Times New Roman"/>
                <a:cs typeface="Times New Roman"/>
              </a:rPr>
              <a:t>(</a:t>
            </a:r>
            <a:r>
              <a:rPr dirty="0" sz="3500" spc="-575">
                <a:latin typeface="Times New Roman"/>
                <a:cs typeface="Times New Roman"/>
              </a:rPr>
              <a:t>Y</a:t>
            </a:r>
            <a:r>
              <a:rPr dirty="0" sz="3500" spc="-105">
                <a:latin typeface="Times New Roman"/>
                <a:cs typeface="Times New Roman"/>
              </a:rPr>
              <a:t>e</a:t>
            </a:r>
            <a:r>
              <a:rPr dirty="0" sz="3500" spc="-5">
                <a:latin typeface="Times New Roman"/>
                <a:cs typeface="Times New Roman"/>
              </a:rPr>
              <a:t>l</a:t>
            </a:r>
            <a:r>
              <a:rPr dirty="0" sz="3500" spc="-90">
                <a:latin typeface="Times New Roman"/>
                <a:cs typeface="Times New Roman"/>
              </a:rPr>
              <a:t>l</a:t>
            </a:r>
            <a:r>
              <a:rPr dirty="0" sz="3500" spc="-80">
                <a:latin typeface="Times New Roman"/>
                <a:cs typeface="Times New Roman"/>
              </a:rPr>
              <a:t>o</a:t>
            </a:r>
            <a:r>
              <a:rPr dirty="0" sz="3500" spc="-5">
                <a:latin typeface="Times New Roman"/>
                <a:cs typeface="Times New Roman"/>
              </a:rPr>
              <a:t>w</a:t>
            </a:r>
            <a:r>
              <a:rPr dirty="0" sz="3500" spc="-110">
                <a:latin typeface="Times New Roman"/>
                <a:cs typeface="Times New Roman"/>
              </a:rPr>
              <a:t> </a:t>
            </a:r>
            <a:r>
              <a:rPr dirty="0" sz="3500" spc="-395">
                <a:latin typeface="Times New Roman"/>
                <a:cs typeface="Times New Roman"/>
              </a:rPr>
              <a:t>+</a:t>
            </a:r>
            <a:r>
              <a:rPr dirty="0" sz="3500" spc="-110">
                <a:latin typeface="Times New Roman"/>
                <a:cs typeface="Times New Roman"/>
              </a:rPr>
              <a:t> </a:t>
            </a:r>
            <a:r>
              <a:rPr dirty="0" sz="3500" spc="-65">
                <a:latin typeface="Times New Roman"/>
                <a:cs typeface="Times New Roman"/>
              </a:rPr>
              <a:t>Red)</a:t>
            </a:r>
            <a:r>
              <a:rPr dirty="0" sz="3500" spc="-110">
                <a:latin typeface="Times New Roman"/>
                <a:cs typeface="Times New Roman"/>
              </a:rPr>
              <a:t> </a:t>
            </a:r>
            <a:r>
              <a:rPr dirty="0" sz="3500" spc="114">
                <a:latin typeface="Times New Roman"/>
                <a:cs typeface="Times New Roman"/>
              </a:rPr>
              <a:t>and</a:t>
            </a:r>
            <a:r>
              <a:rPr dirty="0" sz="3500" spc="-114">
                <a:latin typeface="Times New Roman"/>
                <a:cs typeface="Times New Roman"/>
              </a:rPr>
              <a:t> </a:t>
            </a:r>
            <a:r>
              <a:rPr dirty="0" sz="3500" spc="105">
                <a:latin typeface="Times New Roman"/>
                <a:cs typeface="Times New Roman"/>
              </a:rPr>
              <a:t>Glassmorphism</a:t>
            </a:r>
            <a:r>
              <a:rPr dirty="0" sz="3500" spc="-110">
                <a:latin typeface="Times New Roman"/>
                <a:cs typeface="Times New Roman"/>
              </a:rPr>
              <a:t> </a:t>
            </a:r>
            <a:r>
              <a:rPr dirty="0" sz="3500" spc="-175">
                <a:latin typeface="Times New Roman"/>
                <a:cs typeface="Times New Roman"/>
              </a:rPr>
              <a:t>UI</a:t>
            </a:r>
            <a:r>
              <a:rPr dirty="0" sz="3500" spc="-110">
                <a:latin typeface="Times New Roman"/>
                <a:cs typeface="Times New Roman"/>
              </a:rPr>
              <a:t> </a:t>
            </a:r>
            <a:r>
              <a:rPr dirty="0" sz="3500" spc="-10">
                <a:latin typeface="Times New Roman"/>
                <a:cs typeface="Times New Roman"/>
              </a:rPr>
              <a:t>to</a:t>
            </a:r>
            <a:r>
              <a:rPr dirty="0" sz="3500" spc="-110">
                <a:latin typeface="Times New Roman"/>
                <a:cs typeface="Times New Roman"/>
              </a:rPr>
              <a:t> </a:t>
            </a:r>
            <a:r>
              <a:rPr dirty="0" sz="3500" spc="130">
                <a:latin typeface="Times New Roman"/>
                <a:cs typeface="Times New Roman"/>
              </a:rPr>
              <a:t>showcase</a:t>
            </a:r>
            <a:r>
              <a:rPr dirty="0" sz="3500" spc="-110">
                <a:latin typeface="Times New Roman"/>
                <a:cs typeface="Times New Roman"/>
              </a:rPr>
              <a:t> </a:t>
            </a:r>
            <a:r>
              <a:rPr dirty="0" sz="3500" spc="-10">
                <a:latin typeface="Times New Roman"/>
                <a:cs typeface="Times New Roman"/>
              </a:rPr>
              <a:t>skills, </a:t>
            </a:r>
            <a:r>
              <a:rPr dirty="0" sz="3500">
                <a:latin typeface="Times New Roman"/>
                <a:cs typeface="Times New Roman"/>
              </a:rPr>
              <a:t>projects,</a:t>
            </a:r>
            <a:r>
              <a:rPr dirty="0" sz="3500" spc="-75">
                <a:latin typeface="Times New Roman"/>
                <a:cs typeface="Times New Roman"/>
              </a:rPr>
              <a:t> </a:t>
            </a:r>
            <a:r>
              <a:rPr dirty="0" sz="3500" spc="114">
                <a:latin typeface="Times New Roman"/>
                <a:cs typeface="Times New Roman"/>
              </a:rPr>
              <a:t>and</a:t>
            </a:r>
            <a:r>
              <a:rPr dirty="0" sz="3500" spc="-70">
                <a:latin typeface="Times New Roman"/>
                <a:cs typeface="Times New Roman"/>
              </a:rPr>
              <a:t> </a:t>
            </a:r>
            <a:r>
              <a:rPr dirty="0" sz="3500" spc="85">
                <a:latin typeface="Times New Roman"/>
                <a:cs typeface="Times New Roman"/>
              </a:rPr>
              <a:t>contact</a:t>
            </a:r>
            <a:r>
              <a:rPr dirty="0" sz="3500" spc="-75">
                <a:latin typeface="Times New Roman"/>
                <a:cs typeface="Times New Roman"/>
              </a:rPr>
              <a:t> </a:t>
            </a:r>
            <a:r>
              <a:rPr dirty="0" sz="3500">
                <a:latin typeface="Times New Roman"/>
                <a:cs typeface="Times New Roman"/>
              </a:rPr>
              <a:t>details</a:t>
            </a:r>
            <a:r>
              <a:rPr dirty="0" sz="3500" spc="-70">
                <a:latin typeface="Times New Roman"/>
                <a:cs typeface="Times New Roman"/>
              </a:rPr>
              <a:t> </a:t>
            </a:r>
            <a:r>
              <a:rPr dirty="0" sz="3500" spc="75">
                <a:latin typeface="Times New Roman"/>
                <a:cs typeface="Times New Roman"/>
              </a:rPr>
              <a:t>in</a:t>
            </a:r>
            <a:r>
              <a:rPr dirty="0" sz="3500" spc="-70">
                <a:latin typeface="Times New Roman"/>
                <a:cs typeface="Times New Roman"/>
              </a:rPr>
              <a:t> </a:t>
            </a:r>
            <a:r>
              <a:rPr dirty="0" sz="3500" spc="155">
                <a:latin typeface="Times New Roman"/>
                <a:cs typeface="Times New Roman"/>
              </a:rPr>
              <a:t>an</a:t>
            </a:r>
            <a:r>
              <a:rPr dirty="0" sz="3500" spc="-75">
                <a:latin typeface="Times New Roman"/>
                <a:cs typeface="Times New Roman"/>
              </a:rPr>
              <a:t> </a:t>
            </a:r>
            <a:r>
              <a:rPr dirty="0" sz="3500" spc="80">
                <a:latin typeface="Times New Roman"/>
                <a:cs typeface="Times New Roman"/>
              </a:rPr>
              <a:t>interactive</a:t>
            </a:r>
            <a:r>
              <a:rPr dirty="0" sz="3500" spc="-70">
                <a:latin typeface="Times New Roman"/>
                <a:cs typeface="Times New Roman"/>
              </a:rPr>
              <a:t> </a:t>
            </a:r>
            <a:r>
              <a:rPr dirty="0" sz="3500" spc="-10">
                <a:latin typeface="Times New Roman"/>
                <a:cs typeface="Times New Roman"/>
              </a:rPr>
              <a:t>manner.”</a:t>
            </a:r>
            <a:endParaRPr sz="35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6214302" y="1497850"/>
            <a:ext cx="10474960" cy="0"/>
          </a:xfrm>
          <a:custGeom>
            <a:avLst/>
            <a:gdLst/>
            <a:ahLst/>
            <a:cxnLst/>
            <a:rect l="l" t="t" r="r" b="b"/>
            <a:pathLst>
              <a:path w="10474960" h="0">
                <a:moveTo>
                  <a:pt x="0" y="0"/>
                </a:moveTo>
                <a:lnTo>
                  <a:pt x="10474460" y="0"/>
                </a:lnTo>
              </a:path>
            </a:pathLst>
          </a:custGeom>
          <a:ln w="38099">
            <a:solidFill>
              <a:srgbClr val="584A46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4061" y="7501719"/>
            <a:ext cx="3044981" cy="2065831"/>
          </a:xfrm>
          <a:prstGeom prst="rect">
            <a:avLst/>
          </a:prstGeom>
        </p:spPr>
      </p:pic>
      <p:sp>
        <p:nvSpPr>
          <p:cNvPr id="4" name="object 4" descr=""/>
          <p:cNvSpPr/>
          <p:nvPr/>
        </p:nvSpPr>
        <p:spPr>
          <a:xfrm>
            <a:off x="3938275" y="9239250"/>
            <a:ext cx="13321030" cy="0"/>
          </a:xfrm>
          <a:custGeom>
            <a:avLst/>
            <a:gdLst/>
            <a:ahLst/>
            <a:cxnLst/>
            <a:rect l="l" t="t" r="r" b="b"/>
            <a:pathLst>
              <a:path w="13321030" h="0">
                <a:moveTo>
                  <a:pt x="0" y="0"/>
                </a:moveTo>
                <a:lnTo>
                  <a:pt x="13320978" y="0"/>
                </a:lnTo>
              </a:path>
            </a:pathLst>
          </a:custGeom>
          <a:ln w="38099">
            <a:solidFill>
              <a:srgbClr val="584A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/>
          <p:nvPr/>
        </p:nvSpPr>
        <p:spPr>
          <a:xfrm>
            <a:off x="3938275" y="8694690"/>
            <a:ext cx="13321030" cy="28575"/>
          </a:xfrm>
          <a:custGeom>
            <a:avLst/>
            <a:gdLst/>
            <a:ahLst/>
            <a:cxnLst/>
            <a:rect l="l" t="t" r="r" b="b"/>
            <a:pathLst>
              <a:path w="13321030" h="28575">
                <a:moveTo>
                  <a:pt x="0" y="28574"/>
                </a:moveTo>
                <a:lnTo>
                  <a:pt x="13320979" y="0"/>
                </a:lnTo>
              </a:path>
            </a:pathLst>
          </a:custGeom>
          <a:ln w="38099">
            <a:solidFill>
              <a:srgbClr val="584A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016292" y="1310784"/>
            <a:ext cx="4079240" cy="1072515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6850" spc="90"/>
              <a:t>End</a:t>
            </a:r>
            <a:r>
              <a:rPr dirty="0" sz="6850" spc="-204"/>
              <a:t> </a:t>
            </a:r>
            <a:r>
              <a:rPr dirty="0" sz="6850" spc="185"/>
              <a:t>Users</a:t>
            </a:r>
            <a:r>
              <a:rPr dirty="0" sz="6850" spc="-200"/>
              <a:t> </a:t>
            </a:r>
            <a:r>
              <a:rPr dirty="0" sz="6850" spc="-1080"/>
              <a:t>:</a:t>
            </a:r>
            <a:endParaRPr sz="6850"/>
          </a:p>
        </p:txBody>
      </p:sp>
      <p:sp>
        <p:nvSpPr>
          <p:cNvPr id="7" name="object 7" descr=""/>
          <p:cNvSpPr txBox="1"/>
          <p:nvPr/>
        </p:nvSpPr>
        <p:spPr>
          <a:xfrm>
            <a:off x="3657321" y="2979571"/>
            <a:ext cx="7400290" cy="4594225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15"/>
              </a:spcBef>
            </a:pPr>
            <a:r>
              <a:rPr dirty="0" sz="2900">
                <a:latin typeface="Times New Roman"/>
                <a:cs typeface="Times New Roman"/>
              </a:rPr>
              <a:t>List</a:t>
            </a:r>
            <a:r>
              <a:rPr dirty="0" sz="2900" spc="-130">
                <a:latin typeface="Times New Roman"/>
                <a:cs typeface="Times New Roman"/>
              </a:rPr>
              <a:t> </a:t>
            </a:r>
            <a:r>
              <a:rPr dirty="0" sz="2900" spc="225">
                <a:latin typeface="Times New Roman"/>
                <a:cs typeface="Times New Roman"/>
              </a:rPr>
              <a:t>who</a:t>
            </a:r>
            <a:r>
              <a:rPr dirty="0" sz="2900" spc="-125">
                <a:latin typeface="Times New Roman"/>
                <a:cs typeface="Times New Roman"/>
              </a:rPr>
              <a:t> </a:t>
            </a:r>
            <a:r>
              <a:rPr dirty="0" sz="2900" spc="-10">
                <a:latin typeface="Times New Roman"/>
                <a:cs typeface="Times New Roman"/>
              </a:rPr>
              <a:t>benefits:</a:t>
            </a:r>
            <a:endParaRPr sz="2900">
              <a:latin typeface="Times New Roman"/>
              <a:cs typeface="Times New Roman"/>
            </a:endParaRPr>
          </a:p>
          <a:p>
            <a:pPr algn="ctr" marL="2870200" marR="2862580">
              <a:lnSpc>
                <a:spcPct val="233300"/>
              </a:lnSpc>
            </a:pPr>
            <a:r>
              <a:rPr dirty="0" sz="2900" spc="95">
                <a:latin typeface="Times New Roman"/>
                <a:cs typeface="Times New Roman"/>
              </a:rPr>
              <a:t>Recruiters </a:t>
            </a:r>
            <a:r>
              <a:rPr dirty="0" sz="2900" spc="-10">
                <a:latin typeface="Times New Roman"/>
                <a:cs typeface="Times New Roman"/>
              </a:rPr>
              <a:t>Clients</a:t>
            </a:r>
            <a:endParaRPr sz="2900">
              <a:latin typeface="Times New Roman"/>
              <a:cs typeface="Times New Roman"/>
            </a:endParaRPr>
          </a:p>
          <a:p>
            <a:pPr algn="ctr" marL="12700" marR="5080">
              <a:lnSpc>
                <a:spcPct val="233300"/>
              </a:lnSpc>
            </a:pPr>
            <a:r>
              <a:rPr dirty="0" sz="2900" spc="75">
                <a:latin typeface="Times New Roman"/>
                <a:cs typeface="Times New Roman"/>
              </a:rPr>
              <a:t>Companies</a:t>
            </a:r>
            <a:r>
              <a:rPr dirty="0" sz="2900" spc="-40">
                <a:latin typeface="Times New Roman"/>
                <a:cs typeface="Times New Roman"/>
              </a:rPr>
              <a:t> </a:t>
            </a:r>
            <a:r>
              <a:rPr dirty="0" sz="2900">
                <a:latin typeface="Times New Roman"/>
                <a:cs typeface="Times New Roman"/>
              </a:rPr>
              <a:t>looking</a:t>
            </a:r>
            <a:r>
              <a:rPr dirty="0" sz="2900" spc="-35">
                <a:latin typeface="Times New Roman"/>
                <a:cs typeface="Times New Roman"/>
              </a:rPr>
              <a:t> </a:t>
            </a:r>
            <a:r>
              <a:rPr dirty="0" sz="2900" spc="100">
                <a:latin typeface="Times New Roman"/>
                <a:cs typeface="Times New Roman"/>
              </a:rPr>
              <a:t>for</a:t>
            </a:r>
            <a:r>
              <a:rPr dirty="0" sz="2900" spc="-40">
                <a:latin typeface="Times New Roman"/>
                <a:cs typeface="Times New Roman"/>
              </a:rPr>
              <a:t> </a:t>
            </a:r>
            <a:r>
              <a:rPr dirty="0" sz="2900" spc="90">
                <a:latin typeface="Times New Roman"/>
                <a:cs typeface="Times New Roman"/>
              </a:rPr>
              <a:t>designers</a:t>
            </a:r>
            <a:r>
              <a:rPr dirty="0" sz="2900" spc="-35">
                <a:latin typeface="Times New Roman"/>
                <a:cs typeface="Times New Roman"/>
              </a:rPr>
              <a:t> </a:t>
            </a:r>
            <a:r>
              <a:rPr dirty="0" sz="2900" spc="165">
                <a:latin typeface="Times New Roman"/>
                <a:cs typeface="Times New Roman"/>
              </a:rPr>
              <a:t>or</a:t>
            </a:r>
            <a:r>
              <a:rPr dirty="0" sz="2900" spc="-40">
                <a:latin typeface="Times New Roman"/>
                <a:cs typeface="Times New Roman"/>
              </a:rPr>
              <a:t> </a:t>
            </a:r>
            <a:r>
              <a:rPr dirty="0" sz="2900" spc="85">
                <a:latin typeface="Times New Roman"/>
                <a:cs typeface="Times New Roman"/>
              </a:rPr>
              <a:t>developers </a:t>
            </a:r>
            <a:r>
              <a:rPr dirty="0" sz="2900" spc="100">
                <a:latin typeface="Times New Roman"/>
                <a:cs typeface="Times New Roman"/>
              </a:rPr>
              <a:t>General</a:t>
            </a:r>
            <a:r>
              <a:rPr dirty="0" sz="2900" spc="-80">
                <a:latin typeface="Times New Roman"/>
                <a:cs typeface="Times New Roman"/>
              </a:rPr>
              <a:t> </a:t>
            </a:r>
            <a:r>
              <a:rPr dirty="0" sz="2900" spc="90">
                <a:latin typeface="Times New Roman"/>
                <a:cs typeface="Times New Roman"/>
              </a:rPr>
              <a:t>audience</a:t>
            </a:r>
            <a:r>
              <a:rPr dirty="0" sz="2900" spc="-75">
                <a:latin typeface="Times New Roman"/>
                <a:cs typeface="Times New Roman"/>
              </a:rPr>
              <a:t> </a:t>
            </a:r>
            <a:r>
              <a:rPr dirty="0" sz="2900" spc="95">
                <a:latin typeface="Times New Roman"/>
                <a:cs typeface="Times New Roman"/>
              </a:rPr>
              <a:t>interested</a:t>
            </a:r>
            <a:r>
              <a:rPr dirty="0" sz="2900" spc="-75">
                <a:latin typeface="Times New Roman"/>
                <a:cs typeface="Times New Roman"/>
              </a:rPr>
              <a:t> </a:t>
            </a:r>
            <a:r>
              <a:rPr dirty="0" sz="2900" spc="70">
                <a:latin typeface="Times New Roman"/>
                <a:cs typeface="Times New Roman"/>
              </a:rPr>
              <a:t>in</a:t>
            </a:r>
            <a:r>
              <a:rPr dirty="0" sz="2900" spc="-75">
                <a:latin typeface="Times New Roman"/>
                <a:cs typeface="Times New Roman"/>
              </a:rPr>
              <a:t> </a:t>
            </a:r>
            <a:r>
              <a:rPr dirty="0" sz="2900" spc="225">
                <a:latin typeface="Times New Roman"/>
                <a:cs typeface="Times New Roman"/>
              </a:rPr>
              <a:t>my</a:t>
            </a:r>
            <a:r>
              <a:rPr dirty="0" sz="2900" spc="-75">
                <a:latin typeface="Times New Roman"/>
                <a:cs typeface="Times New Roman"/>
              </a:rPr>
              <a:t> </a:t>
            </a:r>
            <a:r>
              <a:rPr dirty="0" sz="2900" spc="220">
                <a:latin typeface="Times New Roman"/>
                <a:cs typeface="Times New Roman"/>
              </a:rPr>
              <a:t>work</a:t>
            </a:r>
            <a:endParaRPr sz="29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9869120" y="1047742"/>
            <a:ext cx="6485255" cy="171450"/>
          </a:xfrm>
          <a:custGeom>
            <a:avLst/>
            <a:gdLst/>
            <a:ahLst/>
            <a:cxnLst/>
            <a:rect l="l" t="t" r="r" b="b"/>
            <a:pathLst>
              <a:path w="6485255" h="171450">
                <a:moveTo>
                  <a:pt x="0" y="171143"/>
                </a:moveTo>
                <a:lnTo>
                  <a:pt x="6484747" y="0"/>
                </a:lnTo>
              </a:path>
            </a:pathLst>
          </a:custGeom>
          <a:ln w="38099">
            <a:solidFill>
              <a:srgbClr val="584A46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1286988" y="2647686"/>
            <a:ext cx="3534410" cy="4986655"/>
            <a:chOff x="1286988" y="2647686"/>
            <a:chExt cx="3534410" cy="4986655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86988" y="2647686"/>
              <a:ext cx="3534199" cy="4986463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48395" y="2699827"/>
              <a:ext cx="3397370" cy="3886069"/>
            </a:xfrm>
            <a:prstGeom prst="rect">
              <a:avLst/>
            </a:prstGeom>
          </p:spPr>
        </p:pic>
      </p:grpSp>
      <p:sp>
        <p:nvSpPr>
          <p:cNvPr id="6" name="object 6" descr=""/>
          <p:cNvSpPr/>
          <p:nvPr/>
        </p:nvSpPr>
        <p:spPr>
          <a:xfrm>
            <a:off x="1028733" y="9239250"/>
            <a:ext cx="16230600" cy="0"/>
          </a:xfrm>
          <a:custGeom>
            <a:avLst/>
            <a:gdLst/>
            <a:ahLst/>
            <a:cxnLst/>
            <a:rect l="l" t="t" r="r" b="b"/>
            <a:pathLst>
              <a:path w="16230600" h="0">
                <a:moveTo>
                  <a:pt x="0" y="0"/>
                </a:moveTo>
                <a:lnTo>
                  <a:pt x="16230514" y="0"/>
                </a:lnTo>
              </a:path>
            </a:pathLst>
          </a:custGeom>
          <a:ln w="38099">
            <a:solidFill>
              <a:srgbClr val="584A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 descr=""/>
          <p:cNvSpPr/>
          <p:nvPr/>
        </p:nvSpPr>
        <p:spPr>
          <a:xfrm>
            <a:off x="1028733" y="8694690"/>
            <a:ext cx="16230600" cy="28575"/>
          </a:xfrm>
          <a:custGeom>
            <a:avLst/>
            <a:gdLst/>
            <a:ahLst/>
            <a:cxnLst/>
            <a:rect l="l" t="t" r="r" b="b"/>
            <a:pathLst>
              <a:path w="16230600" h="28575">
                <a:moveTo>
                  <a:pt x="0" y="28574"/>
                </a:moveTo>
                <a:lnTo>
                  <a:pt x="16230516" y="0"/>
                </a:lnTo>
              </a:path>
            </a:pathLst>
          </a:custGeom>
          <a:ln w="38099">
            <a:solidFill>
              <a:srgbClr val="584A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4808649" y="1710154"/>
            <a:ext cx="4081145" cy="500380"/>
          </a:xfrm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3100"/>
              <a:t>Tools</a:t>
            </a:r>
            <a:r>
              <a:rPr dirty="0" sz="3100" spc="-85"/>
              <a:t> </a:t>
            </a:r>
            <a:r>
              <a:rPr dirty="0" sz="3100" spc="135"/>
              <a:t>and</a:t>
            </a:r>
            <a:r>
              <a:rPr dirty="0" sz="3100" spc="-85"/>
              <a:t> </a:t>
            </a:r>
            <a:r>
              <a:rPr dirty="0" sz="3100" spc="60"/>
              <a:t>Technologies</a:t>
            </a:r>
            <a:r>
              <a:rPr dirty="0" sz="3100" spc="-85"/>
              <a:t> </a:t>
            </a:r>
            <a:r>
              <a:rPr dirty="0" sz="3100" spc="-520"/>
              <a:t>:</a:t>
            </a:r>
            <a:endParaRPr sz="3100"/>
          </a:p>
        </p:txBody>
      </p:sp>
      <p:pic>
        <p:nvPicPr>
          <p:cNvPr id="9" name="object 9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187270" y="5214578"/>
            <a:ext cx="282574" cy="266699"/>
          </a:xfrm>
          <a:prstGeom prst="rect">
            <a:avLst/>
          </a:prstGeom>
        </p:spPr>
      </p:pic>
      <p:sp>
        <p:nvSpPr>
          <p:cNvPr id="10" name="object 10" descr="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algn="ctr" marR="304165">
              <a:lnSpc>
                <a:spcPct val="100000"/>
              </a:lnSpc>
              <a:spcBef>
                <a:spcPts val="90"/>
              </a:spcBef>
            </a:pPr>
            <a:r>
              <a:rPr dirty="0" spc="-10"/>
              <a:t>Languages:</a:t>
            </a:r>
            <a:r>
              <a:rPr dirty="0" spc="-135"/>
              <a:t> </a:t>
            </a:r>
            <a:r>
              <a:rPr dirty="0" spc="-180"/>
              <a:t>HTML5,</a:t>
            </a:r>
            <a:r>
              <a:rPr dirty="0" spc="-105"/>
              <a:t> </a:t>
            </a:r>
            <a:r>
              <a:rPr dirty="0" spc="-20"/>
              <a:t>CSS3</a:t>
            </a:r>
          </a:p>
          <a:p>
            <a:pPr algn="ctr" marR="304800">
              <a:lnSpc>
                <a:spcPct val="100000"/>
              </a:lnSpc>
              <a:spcBef>
                <a:spcPts val="2670"/>
              </a:spcBef>
            </a:pPr>
            <a:r>
              <a:rPr dirty="0" spc="-60"/>
              <a:t>Design:</a:t>
            </a:r>
            <a:r>
              <a:rPr dirty="0" spc="-85"/>
              <a:t> </a:t>
            </a:r>
            <a:r>
              <a:rPr dirty="0" spc="90"/>
              <a:t>Glassmorphism</a:t>
            </a:r>
            <a:r>
              <a:rPr dirty="0" spc="-85"/>
              <a:t> </a:t>
            </a:r>
            <a:r>
              <a:rPr dirty="0" spc="-254"/>
              <a:t>UI,</a:t>
            </a:r>
            <a:r>
              <a:rPr dirty="0" spc="-80"/>
              <a:t> </a:t>
            </a:r>
            <a:r>
              <a:rPr dirty="0" spc="85"/>
              <a:t>Gradient</a:t>
            </a:r>
            <a:r>
              <a:rPr dirty="0" spc="-85"/>
              <a:t> </a:t>
            </a:r>
            <a:r>
              <a:rPr dirty="0" spc="150"/>
              <a:t>theme</a:t>
            </a:r>
          </a:p>
          <a:p>
            <a:pPr marL="12700">
              <a:lnSpc>
                <a:spcPct val="100000"/>
              </a:lnSpc>
              <a:spcBef>
                <a:spcPts val="2675"/>
              </a:spcBef>
            </a:pPr>
            <a:r>
              <a:rPr dirty="0" spc="175"/>
              <a:t>ther</a:t>
            </a:r>
            <a:r>
              <a:rPr dirty="0" spc="-50"/>
              <a:t> </a:t>
            </a:r>
            <a:r>
              <a:rPr dirty="0" spc="-90"/>
              <a:t>Tools:</a:t>
            </a:r>
            <a:r>
              <a:rPr dirty="0" spc="-50"/>
              <a:t> </a:t>
            </a:r>
            <a:r>
              <a:rPr dirty="0"/>
              <a:t>Photoshop,</a:t>
            </a:r>
            <a:r>
              <a:rPr dirty="0" spc="-50"/>
              <a:t> </a:t>
            </a:r>
            <a:r>
              <a:rPr dirty="0" spc="100"/>
              <a:t>CorelDRAW</a:t>
            </a:r>
            <a:r>
              <a:rPr dirty="0" spc="-50"/>
              <a:t> (for </a:t>
            </a:r>
            <a:r>
              <a:rPr dirty="0"/>
              <a:t>visuals</a:t>
            </a:r>
            <a:r>
              <a:rPr dirty="0" spc="-45"/>
              <a:t> </a:t>
            </a:r>
            <a:r>
              <a:rPr dirty="0" spc="120"/>
              <a:t>and</a:t>
            </a:r>
            <a:r>
              <a:rPr dirty="0" spc="-50"/>
              <a:t> </a:t>
            </a:r>
            <a:r>
              <a:rPr dirty="0" spc="-35"/>
              <a:t>logo</a:t>
            </a:r>
            <a:r>
              <a:rPr dirty="0" spc="-50"/>
              <a:t> </a:t>
            </a:r>
            <a:r>
              <a:rPr dirty="0" spc="-10"/>
              <a:t>design)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12580378" y="1643202"/>
            <a:ext cx="3996690" cy="0"/>
          </a:xfrm>
          <a:custGeom>
            <a:avLst/>
            <a:gdLst/>
            <a:ahLst/>
            <a:cxnLst/>
            <a:rect l="l" t="t" r="r" b="b"/>
            <a:pathLst>
              <a:path w="3996690" h="0">
                <a:moveTo>
                  <a:pt x="0" y="0"/>
                </a:moveTo>
                <a:lnTo>
                  <a:pt x="3996215" y="0"/>
                </a:lnTo>
              </a:path>
            </a:pathLst>
          </a:custGeom>
          <a:ln w="38099">
            <a:solidFill>
              <a:srgbClr val="584A46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31143" y="3584209"/>
            <a:ext cx="3611593" cy="4330699"/>
          </a:xfrm>
          <a:prstGeom prst="rect">
            <a:avLst/>
          </a:prstGeom>
        </p:spPr>
      </p:pic>
      <p:sp>
        <p:nvSpPr>
          <p:cNvPr id="4" name="object 4" descr=""/>
          <p:cNvSpPr/>
          <p:nvPr/>
        </p:nvSpPr>
        <p:spPr>
          <a:xfrm>
            <a:off x="1028733" y="9239250"/>
            <a:ext cx="16230600" cy="0"/>
          </a:xfrm>
          <a:custGeom>
            <a:avLst/>
            <a:gdLst/>
            <a:ahLst/>
            <a:cxnLst/>
            <a:rect l="l" t="t" r="r" b="b"/>
            <a:pathLst>
              <a:path w="16230600" h="0">
                <a:moveTo>
                  <a:pt x="0" y="0"/>
                </a:moveTo>
                <a:lnTo>
                  <a:pt x="16230514" y="0"/>
                </a:lnTo>
              </a:path>
            </a:pathLst>
          </a:custGeom>
          <a:ln w="38099">
            <a:solidFill>
              <a:srgbClr val="584A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/>
          <p:nvPr/>
        </p:nvSpPr>
        <p:spPr>
          <a:xfrm>
            <a:off x="1028733" y="8694690"/>
            <a:ext cx="16230600" cy="28575"/>
          </a:xfrm>
          <a:custGeom>
            <a:avLst/>
            <a:gdLst/>
            <a:ahLst/>
            <a:cxnLst/>
            <a:rect l="l" t="t" r="r" b="b"/>
            <a:pathLst>
              <a:path w="16230600" h="28575">
                <a:moveTo>
                  <a:pt x="0" y="28574"/>
                </a:moveTo>
                <a:lnTo>
                  <a:pt x="16230516" y="0"/>
                </a:lnTo>
              </a:path>
            </a:pathLst>
          </a:custGeom>
          <a:ln w="38099">
            <a:solidFill>
              <a:srgbClr val="584A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74003" rIns="0" bIns="0" rtlCol="0" vert="horz">
            <a:spAutoFit/>
          </a:bodyPr>
          <a:lstStyle/>
          <a:p>
            <a:pPr marL="3133090">
              <a:lnSpc>
                <a:spcPct val="100000"/>
              </a:lnSpc>
              <a:spcBef>
                <a:spcPts val="140"/>
              </a:spcBef>
            </a:pPr>
            <a:r>
              <a:rPr dirty="0" sz="5150" spc="70"/>
              <a:t>Portfolio</a:t>
            </a:r>
            <a:r>
              <a:rPr dirty="0" sz="5150" spc="-145"/>
              <a:t> </a:t>
            </a:r>
            <a:r>
              <a:rPr dirty="0" sz="5150" spc="50"/>
              <a:t>Design</a:t>
            </a:r>
            <a:r>
              <a:rPr dirty="0" sz="5150" spc="-140"/>
              <a:t> </a:t>
            </a:r>
            <a:r>
              <a:rPr dirty="0" sz="5150" spc="235"/>
              <a:t>and</a:t>
            </a:r>
            <a:r>
              <a:rPr dirty="0" sz="5150" spc="-140"/>
              <a:t> </a:t>
            </a:r>
            <a:r>
              <a:rPr dirty="0" sz="5150" spc="80"/>
              <a:t>Layout</a:t>
            </a:r>
            <a:r>
              <a:rPr dirty="0" sz="5150" spc="-140"/>
              <a:t> </a:t>
            </a:r>
            <a:r>
              <a:rPr dirty="0" sz="5150" spc="-819"/>
              <a:t>:</a:t>
            </a:r>
            <a:endParaRPr sz="5150"/>
          </a:p>
        </p:txBody>
      </p:sp>
      <p:sp>
        <p:nvSpPr>
          <p:cNvPr id="7" name="object 7" descr=""/>
          <p:cNvSpPr txBox="1"/>
          <p:nvPr/>
        </p:nvSpPr>
        <p:spPr>
          <a:xfrm>
            <a:off x="6605396" y="3600322"/>
            <a:ext cx="7928609" cy="453072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90"/>
              </a:spcBef>
            </a:pPr>
            <a:r>
              <a:rPr dirty="0" sz="3800">
                <a:latin typeface="Times New Roman"/>
                <a:cs typeface="Times New Roman"/>
              </a:rPr>
              <a:t>Explain</a:t>
            </a:r>
            <a:r>
              <a:rPr dirty="0" sz="3800" spc="100">
                <a:latin typeface="Times New Roman"/>
                <a:cs typeface="Times New Roman"/>
              </a:rPr>
              <a:t> </a:t>
            </a:r>
            <a:r>
              <a:rPr dirty="0" sz="3800" spc="70">
                <a:latin typeface="Times New Roman"/>
                <a:cs typeface="Times New Roman"/>
              </a:rPr>
              <a:t>structure:</a:t>
            </a:r>
            <a:endParaRPr sz="3800">
              <a:latin typeface="Times New Roman"/>
              <a:cs typeface="Times New Roman"/>
            </a:endParaRPr>
          </a:p>
          <a:p>
            <a:pPr algn="ctr" marL="12700" marR="5080">
              <a:lnSpc>
                <a:spcPct val="169500"/>
              </a:lnSpc>
            </a:pPr>
            <a:r>
              <a:rPr dirty="0" sz="3800">
                <a:latin typeface="Times New Roman"/>
                <a:cs typeface="Times New Roman"/>
              </a:rPr>
              <a:t>Header:</a:t>
            </a:r>
            <a:r>
              <a:rPr dirty="0" sz="3800" spc="-80">
                <a:latin typeface="Times New Roman"/>
                <a:cs typeface="Times New Roman"/>
              </a:rPr>
              <a:t> </a:t>
            </a:r>
            <a:r>
              <a:rPr dirty="0" sz="3800" spc="70">
                <a:latin typeface="Times New Roman"/>
                <a:cs typeface="Times New Roman"/>
              </a:rPr>
              <a:t>Profile</a:t>
            </a:r>
            <a:r>
              <a:rPr dirty="0" sz="3800" spc="-80">
                <a:latin typeface="Times New Roman"/>
                <a:cs typeface="Times New Roman"/>
              </a:rPr>
              <a:t> </a:t>
            </a:r>
            <a:r>
              <a:rPr dirty="0" sz="3800" spc="-10">
                <a:latin typeface="Times New Roman"/>
                <a:cs typeface="Times New Roman"/>
              </a:rPr>
              <a:t>photo,</a:t>
            </a:r>
            <a:r>
              <a:rPr dirty="0" sz="3800" spc="-75">
                <a:latin typeface="Times New Roman"/>
                <a:cs typeface="Times New Roman"/>
              </a:rPr>
              <a:t> </a:t>
            </a:r>
            <a:r>
              <a:rPr dirty="0" sz="3800">
                <a:latin typeface="Times New Roman"/>
                <a:cs typeface="Times New Roman"/>
              </a:rPr>
              <a:t>Name,</a:t>
            </a:r>
            <a:r>
              <a:rPr dirty="0" sz="3800" spc="-80">
                <a:latin typeface="Times New Roman"/>
                <a:cs typeface="Times New Roman"/>
              </a:rPr>
              <a:t> </a:t>
            </a:r>
            <a:r>
              <a:rPr dirty="0" sz="3800" spc="-10">
                <a:latin typeface="Times New Roman"/>
                <a:cs typeface="Times New Roman"/>
              </a:rPr>
              <a:t>Tagline </a:t>
            </a:r>
            <a:r>
              <a:rPr dirty="0" sz="3800">
                <a:latin typeface="Times New Roman"/>
                <a:cs typeface="Times New Roman"/>
              </a:rPr>
              <a:t>Sections:</a:t>
            </a:r>
            <a:r>
              <a:rPr dirty="0" sz="3800" spc="-105">
                <a:latin typeface="Times New Roman"/>
                <a:cs typeface="Times New Roman"/>
              </a:rPr>
              <a:t> </a:t>
            </a:r>
            <a:r>
              <a:rPr dirty="0" sz="3800" spc="-65">
                <a:latin typeface="Times New Roman"/>
                <a:cs typeface="Times New Roman"/>
              </a:rPr>
              <a:t>About,</a:t>
            </a:r>
            <a:r>
              <a:rPr dirty="0" sz="3800" spc="-100">
                <a:latin typeface="Times New Roman"/>
                <a:cs typeface="Times New Roman"/>
              </a:rPr>
              <a:t> </a:t>
            </a:r>
            <a:r>
              <a:rPr dirty="0" sz="3800" spc="-60">
                <a:latin typeface="Times New Roman"/>
                <a:cs typeface="Times New Roman"/>
              </a:rPr>
              <a:t>Skills,</a:t>
            </a:r>
            <a:r>
              <a:rPr dirty="0" sz="3800" spc="-100">
                <a:latin typeface="Times New Roman"/>
                <a:cs typeface="Times New Roman"/>
              </a:rPr>
              <a:t> </a:t>
            </a:r>
            <a:r>
              <a:rPr dirty="0" sz="3800">
                <a:latin typeface="Times New Roman"/>
                <a:cs typeface="Times New Roman"/>
              </a:rPr>
              <a:t>Projects,</a:t>
            </a:r>
            <a:r>
              <a:rPr dirty="0" sz="3800" spc="-100">
                <a:latin typeface="Times New Roman"/>
                <a:cs typeface="Times New Roman"/>
              </a:rPr>
              <a:t> </a:t>
            </a:r>
            <a:r>
              <a:rPr dirty="0" sz="3800" spc="40">
                <a:latin typeface="Times New Roman"/>
                <a:cs typeface="Times New Roman"/>
              </a:rPr>
              <a:t>Contact</a:t>
            </a:r>
            <a:endParaRPr sz="3800">
              <a:latin typeface="Times New Roman"/>
              <a:cs typeface="Times New Roman"/>
            </a:endParaRPr>
          </a:p>
          <a:p>
            <a:pPr algn="ctr" marL="515620" marR="508000">
              <a:lnSpc>
                <a:spcPts val="3870"/>
              </a:lnSpc>
              <a:spcBef>
                <a:spcPts val="3875"/>
              </a:spcBef>
            </a:pPr>
            <a:r>
              <a:rPr dirty="0" sz="3800" spc="-200">
                <a:latin typeface="Times New Roman"/>
                <a:cs typeface="Times New Roman"/>
              </a:rPr>
              <a:t>UI</a:t>
            </a:r>
            <a:r>
              <a:rPr dirty="0" sz="3800">
                <a:latin typeface="Times New Roman"/>
                <a:cs typeface="Times New Roman"/>
              </a:rPr>
              <a:t> Features:</a:t>
            </a:r>
            <a:r>
              <a:rPr dirty="0" sz="3800" spc="5">
                <a:latin typeface="Times New Roman"/>
                <a:cs typeface="Times New Roman"/>
              </a:rPr>
              <a:t> </a:t>
            </a:r>
            <a:r>
              <a:rPr dirty="0" sz="3800" spc="100">
                <a:latin typeface="Times New Roman"/>
                <a:cs typeface="Times New Roman"/>
              </a:rPr>
              <a:t>Gradient</a:t>
            </a:r>
            <a:r>
              <a:rPr dirty="0" sz="3800" spc="5">
                <a:latin typeface="Times New Roman"/>
                <a:cs typeface="Times New Roman"/>
              </a:rPr>
              <a:t> </a:t>
            </a:r>
            <a:r>
              <a:rPr dirty="0" sz="3800" spc="45">
                <a:latin typeface="Times New Roman"/>
                <a:cs typeface="Times New Roman"/>
              </a:rPr>
              <a:t>background, </a:t>
            </a:r>
            <a:r>
              <a:rPr dirty="0" sz="3800" spc="114">
                <a:latin typeface="Times New Roman"/>
                <a:cs typeface="Times New Roman"/>
              </a:rPr>
              <a:t>Glassmorphism</a:t>
            </a:r>
            <a:r>
              <a:rPr dirty="0" sz="3800" spc="-110">
                <a:latin typeface="Times New Roman"/>
                <a:cs typeface="Times New Roman"/>
              </a:rPr>
              <a:t> </a:t>
            </a:r>
            <a:r>
              <a:rPr dirty="0" sz="3800" spc="70">
                <a:latin typeface="Times New Roman"/>
                <a:cs typeface="Times New Roman"/>
              </a:rPr>
              <a:t>container,</a:t>
            </a:r>
            <a:r>
              <a:rPr dirty="0" sz="3800" spc="-105">
                <a:latin typeface="Times New Roman"/>
                <a:cs typeface="Times New Roman"/>
              </a:rPr>
              <a:t> </a:t>
            </a:r>
            <a:r>
              <a:rPr dirty="0" sz="3800" spc="125">
                <a:latin typeface="Times New Roman"/>
                <a:cs typeface="Times New Roman"/>
              </a:rPr>
              <a:t>Hover </a:t>
            </a:r>
            <a:r>
              <a:rPr dirty="0" sz="3800">
                <a:latin typeface="Times New Roman"/>
                <a:cs typeface="Times New Roman"/>
              </a:rPr>
              <a:t>animations,</a:t>
            </a:r>
            <a:r>
              <a:rPr dirty="0" sz="3800" spc="90">
                <a:latin typeface="Times New Roman"/>
                <a:cs typeface="Times New Roman"/>
              </a:rPr>
              <a:t> </a:t>
            </a:r>
            <a:r>
              <a:rPr dirty="0" sz="3800" spc="85">
                <a:latin typeface="Times New Roman"/>
                <a:cs typeface="Times New Roman"/>
              </a:rPr>
              <a:t>Responsive</a:t>
            </a:r>
            <a:r>
              <a:rPr dirty="0" sz="3800" spc="95">
                <a:latin typeface="Times New Roman"/>
                <a:cs typeface="Times New Roman"/>
              </a:rPr>
              <a:t> </a:t>
            </a:r>
            <a:r>
              <a:rPr dirty="0" sz="3800" spc="55">
                <a:latin typeface="Times New Roman"/>
                <a:cs typeface="Times New Roman"/>
              </a:rPr>
              <a:t>design</a:t>
            </a:r>
            <a:endParaRPr sz="3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10477722" y="1527209"/>
            <a:ext cx="6099175" cy="116205"/>
          </a:xfrm>
          <a:custGeom>
            <a:avLst/>
            <a:gdLst/>
            <a:ahLst/>
            <a:cxnLst/>
            <a:rect l="l" t="t" r="r" b="b"/>
            <a:pathLst>
              <a:path w="6099175" h="116205">
                <a:moveTo>
                  <a:pt x="0" y="0"/>
                </a:moveTo>
                <a:lnTo>
                  <a:pt x="6098871" y="115993"/>
                </a:lnTo>
              </a:path>
            </a:pathLst>
          </a:custGeom>
          <a:ln w="38099">
            <a:solidFill>
              <a:srgbClr val="584A46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641301" y="5537458"/>
            <a:ext cx="3652465" cy="4449940"/>
          </a:xfrm>
          <a:prstGeom prst="rect">
            <a:avLst/>
          </a:prstGeom>
        </p:spPr>
      </p:pic>
      <p:sp>
        <p:nvSpPr>
          <p:cNvPr id="4" name="object 4" descr=""/>
          <p:cNvSpPr/>
          <p:nvPr/>
        </p:nvSpPr>
        <p:spPr>
          <a:xfrm>
            <a:off x="1028727" y="9239250"/>
            <a:ext cx="13246100" cy="0"/>
          </a:xfrm>
          <a:custGeom>
            <a:avLst/>
            <a:gdLst/>
            <a:ahLst/>
            <a:cxnLst/>
            <a:rect l="l" t="t" r="r" b="b"/>
            <a:pathLst>
              <a:path w="13246100" h="0">
                <a:moveTo>
                  <a:pt x="0" y="0"/>
                </a:moveTo>
                <a:lnTo>
                  <a:pt x="13245506" y="0"/>
                </a:lnTo>
              </a:path>
            </a:pathLst>
          </a:custGeom>
          <a:ln w="38099">
            <a:solidFill>
              <a:srgbClr val="584A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/>
          <p:nvPr/>
        </p:nvSpPr>
        <p:spPr>
          <a:xfrm>
            <a:off x="1028727" y="8694690"/>
            <a:ext cx="13246100" cy="28575"/>
          </a:xfrm>
          <a:custGeom>
            <a:avLst/>
            <a:gdLst/>
            <a:ahLst/>
            <a:cxnLst/>
            <a:rect l="l" t="t" r="r" b="b"/>
            <a:pathLst>
              <a:path w="13246100" h="28575">
                <a:moveTo>
                  <a:pt x="0" y="28574"/>
                </a:moveTo>
                <a:lnTo>
                  <a:pt x="13245507" y="0"/>
                </a:lnTo>
              </a:path>
            </a:pathLst>
          </a:custGeom>
          <a:ln w="38099">
            <a:solidFill>
              <a:srgbClr val="584A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016361" y="1860645"/>
            <a:ext cx="8617585" cy="1076325"/>
          </a:xfrm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6900" spc="60"/>
              <a:t>Result</a:t>
            </a:r>
            <a:r>
              <a:rPr dirty="0" sz="6900" spc="-204"/>
              <a:t> </a:t>
            </a:r>
            <a:r>
              <a:rPr dirty="0" sz="6900" spc="275"/>
              <a:t>and</a:t>
            </a:r>
            <a:r>
              <a:rPr dirty="0" sz="6900" spc="-200"/>
              <a:t> </a:t>
            </a:r>
            <a:r>
              <a:rPr dirty="0" sz="6900" spc="285"/>
              <a:t>Screenshot</a:t>
            </a:r>
            <a:r>
              <a:rPr dirty="0" sz="6900" spc="-200"/>
              <a:t> </a:t>
            </a:r>
            <a:r>
              <a:rPr dirty="0" sz="6900" spc="-1085"/>
              <a:t>:</a:t>
            </a:r>
            <a:endParaRPr sz="6900"/>
          </a:p>
        </p:txBody>
      </p:sp>
      <p:sp>
        <p:nvSpPr>
          <p:cNvPr id="7" name="object 7" descr=""/>
          <p:cNvSpPr txBox="1"/>
          <p:nvPr/>
        </p:nvSpPr>
        <p:spPr>
          <a:xfrm>
            <a:off x="6957109" y="3220066"/>
            <a:ext cx="7041515" cy="4300855"/>
          </a:xfrm>
          <a:prstGeom prst="rect">
            <a:avLst/>
          </a:prstGeom>
        </p:spPr>
        <p:txBody>
          <a:bodyPr wrap="square" lIns="0" tIns="121285" rIns="0" bIns="0" rtlCol="0" vert="horz">
            <a:spAutoFit/>
          </a:bodyPr>
          <a:lstStyle/>
          <a:p>
            <a:pPr algn="ctr" marL="343535" marR="335915" indent="-635">
              <a:lnSpc>
                <a:spcPts val="4690"/>
              </a:lnSpc>
              <a:spcBef>
                <a:spcPts val="955"/>
              </a:spcBef>
            </a:pPr>
            <a:r>
              <a:rPr dirty="0" sz="4600" spc="110">
                <a:latin typeface="Times New Roman"/>
                <a:cs typeface="Times New Roman"/>
              </a:rPr>
              <a:t>Add</a:t>
            </a:r>
            <a:r>
              <a:rPr dirty="0" sz="4600" spc="-130">
                <a:latin typeface="Times New Roman"/>
                <a:cs typeface="Times New Roman"/>
              </a:rPr>
              <a:t> </a:t>
            </a:r>
            <a:r>
              <a:rPr dirty="0" sz="4600" spc="55">
                <a:latin typeface="Times New Roman"/>
                <a:cs typeface="Times New Roman"/>
              </a:rPr>
              <a:t>actual</a:t>
            </a:r>
            <a:r>
              <a:rPr dirty="0" sz="4600" spc="-130">
                <a:latin typeface="Times New Roman"/>
                <a:cs typeface="Times New Roman"/>
              </a:rPr>
              <a:t> </a:t>
            </a:r>
            <a:r>
              <a:rPr dirty="0" sz="4600" spc="185">
                <a:latin typeface="Times New Roman"/>
                <a:cs typeface="Times New Roman"/>
              </a:rPr>
              <a:t>screenshots</a:t>
            </a:r>
            <a:r>
              <a:rPr dirty="0" sz="4600" spc="-130">
                <a:latin typeface="Times New Roman"/>
                <a:cs typeface="Times New Roman"/>
              </a:rPr>
              <a:t> </a:t>
            </a:r>
            <a:r>
              <a:rPr dirty="0" sz="4600" spc="-25">
                <a:latin typeface="Times New Roman"/>
                <a:cs typeface="Times New Roman"/>
              </a:rPr>
              <a:t>of </a:t>
            </a:r>
            <a:r>
              <a:rPr dirty="0" sz="4600" spc="204">
                <a:latin typeface="Times New Roman"/>
                <a:cs typeface="Times New Roman"/>
              </a:rPr>
              <a:t>your</a:t>
            </a:r>
            <a:r>
              <a:rPr dirty="0" sz="4600" spc="-5">
                <a:latin typeface="Times New Roman"/>
                <a:cs typeface="Times New Roman"/>
              </a:rPr>
              <a:t> </a:t>
            </a:r>
            <a:r>
              <a:rPr dirty="0" sz="4600">
                <a:latin typeface="Times New Roman"/>
                <a:cs typeface="Times New Roman"/>
              </a:rPr>
              <a:t>portfolio</a:t>
            </a:r>
            <a:r>
              <a:rPr dirty="0" sz="4600" spc="-5">
                <a:latin typeface="Times New Roman"/>
                <a:cs typeface="Times New Roman"/>
              </a:rPr>
              <a:t> </a:t>
            </a:r>
            <a:r>
              <a:rPr dirty="0" sz="4600" spc="-35">
                <a:latin typeface="Times New Roman"/>
                <a:cs typeface="Times New Roman"/>
              </a:rPr>
              <a:t>(Homepage, </a:t>
            </a:r>
            <a:r>
              <a:rPr dirty="0" sz="4600" spc="85">
                <a:latin typeface="Times New Roman"/>
                <a:cs typeface="Times New Roman"/>
              </a:rPr>
              <a:t>Projects</a:t>
            </a:r>
            <a:r>
              <a:rPr dirty="0" sz="4600" spc="-95">
                <a:latin typeface="Times New Roman"/>
                <a:cs typeface="Times New Roman"/>
              </a:rPr>
              <a:t> </a:t>
            </a:r>
            <a:r>
              <a:rPr dirty="0" sz="4600">
                <a:latin typeface="Times New Roman"/>
                <a:cs typeface="Times New Roman"/>
              </a:rPr>
              <a:t>section,</a:t>
            </a:r>
            <a:r>
              <a:rPr dirty="0" sz="4600" spc="-90">
                <a:latin typeface="Times New Roman"/>
                <a:cs typeface="Times New Roman"/>
              </a:rPr>
              <a:t> </a:t>
            </a:r>
            <a:r>
              <a:rPr dirty="0" sz="4600" spc="60">
                <a:latin typeface="Times New Roman"/>
                <a:cs typeface="Times New Roman"/>
              </a:rPr>
              <a:t>Contact </a:t>
            </a:r>
            <a:r>
              <a:rPr dirty="0" sz="4600" spc="-10">
                <a:latin typeface="Times New Roman"/>
                <a:cs typeface="Times New Roman"/>
              </a:rPr>
              <a:t>section)</a:t>
            </a:r>
            <a:endParaRPr sz="4600">
              <a:latin typeface="Times New Roman"/>
              <a:cs typeface="Times New Roman"/>
            </a:endParaRPr>
          </a:p>
          <a:p>
            <a:pPr algn="ctr" marL="12700" marR="5080">
              <a:lnSpc>
                <a:spcPts val="4690"/>
              </a:lnSpc>
              <a:spcBef>
                <a:spcPts val="4685"/>
              </a:spcBef>
            </a:pPr>
            <a:r>
              <a:rPr dirty="0" sz="4600">
                <a:latin typeface="Times New Roman"/>
                <a:cs typeface="Times New Roman"/>
              </a:rPr>
              <a:t>Mention</a:t>
            </a:r>
            <a:r>
              <a:rPr dirty="0" sz="4600" spc="-10">
                <a:latin typeface="Times New Roman"/>
                <a:cs typeface="Times New Roman"/>
              </a:rPr>
              <a:t> </a:t>
            </a:r>
            <a:r>
              <a:rPr dirty="0" sz="4600" spc="165">
                <a:latin typeface="Times New Roman"/>
                <a:cs typeface="Times New Roman"/>
              </a:rPr>
              <a:t>responsiveness</a:t>
            </a:r>
            <a:r>
              <a:rPr dirty="0" sz="4600" spc="-10">
                <a:latin typeface="Times New Roman"/>
                <a:cs typeface="Times New Roman"/>
              </a:rPr>
              <a:t> </a:t>
            </a:r>
            <a:r>
              <a:rPr dirty="0" sz="4600" spc="160">
                <a:latin typeface="Times New Roman"/>
                <a:cs typeface="Times New Roman"/>
              </a:rPr>
              <a:t>and </a:t>
            </a:r>
            <a:r>
              <a:rPr dirty="0" sz="4600" spc="105">
                <a:latin typeface="Times New Roman"/>
                <a:cs typeface="Times New Roman"/>
              </a:rPr>
              <a:t>animations</a:t>
            </a:r>
            <a:endParaRPr sz="4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960126" y="5779598"/>
            <a:ext cx="4337630" cy="4515094"/>
          </a:xfrm>
          <a:prstGeom prst="rect">
            <a:avLst/>
          </a:prstGeom>
        </p:spPr>
      </p:pic>
      <p:sp>
        <p:nvSpPr>
          <p:cNvPr id="3" name="object 3" descr=""/>
          <p:cNvSpPr/>
          <p:nvPr/>
        </p:nvSpPr>
        <p:spPr>
          <a:xfrm>
            <a:off x="6959687" y="1643202"/>
            <a:ext cx="9617075" cy="0"/>
          </a:xfrm>
          <a:custGeom>
            <a:avLst/>
            <a:gdLst/>
            <a:ahLst/>
            <a:cxnLst/>
            <a:rect l="l" t="t" r="r" b="b"/>
            <a:pathLst>
              <a:path w="9617075" h="0">
                <a:moveTo>
                  <a:pt x="0" y="0"/>
                </a:moveTo>
                <a:lnTo>
                  <a:pt x="9616906" y="0"/>
                </a:lnTo>
              </a:path>
            </a:pathLst>
          </a:custGeom>
          <a:ln w="38099">
            <a:solidFill>
              <a:srgbClr val="584A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/>
          <p:nvPr/>
        </p:nvSpPr>
        <p:spPr>
          <a:xfrm>
            <a:off x="1028760" y="9239250"/>
            <a:ext cx="12826365" cy="0"/>
          </a:xfrm>
          <a:custGeom>
            <a:avLst/>
            <a:gdLst/>
            <a:ahLst/>
            <a:cxnLst/>
            <a:rect l="l" t="t" r="r" b="b"/>
            <a:pathLst>
              <a:path w="12826365" h="0">
                <a:moveTo>
                  <a:pt x="0" y="0"/>
                </a:moveTo>
                <a:lnTo>
                  <a:pt x="12826014" y="0"/>
                </a:lnTo>
              </a:path>
            </a:pathLst>
          </a:custGeom>
          <a:ln w="38099">
            <a:solidFill>
              <a:srgbClr val="584A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/>
          <p:nvPr/>
        </p:nvSpPr>
        <p:spPr>
          <a:xfrm>
            <a:off x="1028760" y="8694690"/>
            <a:ext cx="12826365" cy="28575"/>
          </a:xfrm>
          <a:custGeom>
            <a:avLst/>
            <a:gdLst/>
            <a:ahLst/>
            <a:cxnLst/>
            <a:rect l="l" t="t" r="r" b="b"/>
            <a:pathLst>
              <a:path w="12826365" h="28575">
                <a:moveTo>
                  <a:pt x="0" y="28574"/>
                </a:moveTo>
                <a:lnTo>
                  <a:pt x="12826014" y="0"/>
                </a:lnTo>
              </a:path>
            </a:pathLst>
          </a:custGeom>
          <a:ln w="38099">
            <a:solidFill>
              <a:srgbClr val="584A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pc="75"/>
              <a:t>Conclusion</a:t>
            </a:r>
            <a:r>
              <a:rPr dirty="0" spc="-200"/>
              <a:t> </a:t>
            </a:r>
            <a:r>
              <a:rPr dirty="0" spc="-1260"/>
              <a:t>:</a:t>
            </a:r>
          </a:p>
        </p:txBody>
      </p:sp>
      <p:sp>
        <p:nvSpPr>
          <p:cNvPr id="7" name="object 7" descr=""/>
          <p:cNvSpPr txBox="1"/>
          <p:nvPr/>
        </p:nvSpPr>
        <p:spPr>
          <a:xfrm>
            <a:off x="4955518" y="3299085"/>
            <a:ext cx="6481445" cy="5151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dirty="0" sz="4850" spc="120">
                <a:latin typeface="Times New Roman"/>
                <a:cs typeface="Times New Roman"/>
              </a:rPr>
              <a:t>Summarize:</a:t>
            </a:r>
            <a:endParaRPr sz="4850">
              <a:latin typeface="Times New Roman"/>
              <a:cs typeface="Times New Roman"/>
            </a:endParaRPr>
          </a:p>
          <a:p>
            <a:pPr algn="ctr" marL="12700" marR="5080">
              <a:lnSpc>
                <a:spcPts val="4930"/>
              </a:lnSpc>
              <a:spcBef>
                <a:spcPts val="4955"/>
              </a:spcBef>
            </a:pPr>
            <a:r>
              <a:rPr dirty="0" sz="4850" spc="-155">
                <a:latin typeface="Times New Roman"/>
                <a:cs typeface="Times New Roman"/>
              </a:rPr>
              <a:t>“This</a:t>
            </a:r>
            <a:r>
              <a:rPr dirty="0" sz="4850" spc="-145">
                <a:latin typeface="Times New Roman"/>
                <a:cs typeface="Times New Roman"/>
              </a:rPr>
              <a:t> </a:t>
            </a:r>
            <a:r>
              <a:rPr dirty="0" sz="4850" spc="45">
                <a:latin typeface="Times New Roman"/>
                <a:cs typeface="Times New Roman"/>
              </a:rPr>
              <a:t>portfolio </a:t>
            </a:r>
            <a:r>
              <a:rPr dirty="0" sz="4850" spc="165">
                <a:latin typeface="Times New Roman"/>
                <a:cs typeface="Times New Roman"/>
              </a:rPr>
              <a:t>demonstrates</a:t>
            </a:r>
            <a:r>
              <a:rPr dirty="0" sz="4850" spc="-150">
                <a:latin typeface="Times New Roman"/>
                <a:cs typeface="Times New Roman"/>
              </a:rPr>
              <a:t> </a:t>
            </a:r>
            <a:r>
              <a:rPr dirty="0" sz="4850" spc="70">
                <a:latin typeface="Times New Roman"/>
                <a:cs typeface="Times New Roman"/>
              </a:rPr>
              <a:t>both</a:t>
            </a:r>
            <a:r>
              <a:rPr dirty="0" sz="4850" spc="-150">
                <a:latin typeface="Times New Roman"/>
                <a:cs typeface="Times New Roman"/>
              </a:rPr>
              <a:t> </a:t>
            </a:r>
            <a:r>
              <a:rPr dirty="0" sz="4850" spc="325">
                <a:latin typeface="Times New Roman"/>
                <a:cs typeface="Times New Roman"/>
              </a:rPr>
              <a:t>my </a:t>
            </a:r>
            <a:r>
              <a:rPr dirty="0" sz="4850" spc="85">
                <a:latin typeface="Times New Roman"/>
                <a:cs typeface="Times New Roman"/>
              </a:rPr>
              <a:t>design</a:t>
            </a:r>
            <a:r>
              <a:rPr dirty="0" sz="4850" spc="-140">
                <a:latin typeface="Times New Roman"/>
                <a:cs typeface="Times New Roman"/>
              </a:rPr>
              <a:t> </a:t>
            </a:r>
            <a:r>
              <a:rPr dirty="0" sz="4850">
                <a:latin typeface="Times New Roman"/>
                <a:cs typeface="Times New Roman"/>
              </a:rPr>
              <a:t>skills</a:t>
            </a:r>
            <a:r>
              <a:rPr dirty="0" sz="4850" spc="-140">
                <a:latin typeface="Times New Roman"/>
                <a:cs typeface="Times New Roman"/>
              </a:rPr>
              <a:t> </a:t>
            </a:r>
            <a:r>
              <a:rPr dirty="0" sz="4850" spc="165">
                <a:latin typeface="Times New Roman"/>
                <a:cs typeface="Times New Roman"/>
              </a:rPr>
              <a:t>and</a:t>
            </a:r>
            <a:r>
              <a:rPr dirty="0" sz="4850" spc="-140">
                <a:latin typeface="Times New Roman"/>
                <a:cs typeface="Times New Roman"/>
              </a:rPr>
              <a:t> </a:t>
            </a:r>
            <a:r>
              <a:rPr dirty="0" sz="4850" spc="80">
                <a:latin typeface="Times New Roman"/>
                <a:cs typeface="Times New Roman"/>
              </a:rPr>
              <a:t>coding </a:t>
            </a:r>
            <a:r>
              <a:rPr dirty="0" sz="4850" spc="110">
                <a:latin typeface="Times New Roman"/>
                <a:cs typeface="Times New Roman"/>
              </a:rPr>
              <a:t>expertise,</a:t>
            </a:r>
            <a:r>
              <a:rPr dirty="0" sz="4850" spc="-120">
                <a:latin typeface="Times New Roman"/>
                <a:cs typeface="Times New Roman"/>
              </a:rPr>
              <a:t> </a:t>
            </a:r>
            <a:r>
              <a:rPr dirty="0" sz="4850" spc="80">
                <a:latin typeface="Times New Roman"/>
                <a:cs typeface="Times New Roman"/>
              </a:rPr>
              <a:t>providing</a:t>
            </a:r>
            <a:r>
              <a:rPr dirty="0" sz="4850" spc="-120">
                <a:latin typeface="Times New Roman"/>
                <a:cs typeface="Times New Roman"/>
              </a:rPr>
              <a:t> </a:t>
            </a:r>
            <a:r>
              <a:rPr dirty="0" sz="4850" spc="35">
                <a:latin typeface="Times New Roman"/>
                <a:cs typeface="Times New Roman"/>
              </a:rPr>
              <a:t>a </a:t>
            </a:r>
            <a:r>
              <a:rPr dirty="0" sz="4850" spc="270">
                <a:latin typeface="Times New Roman"/>
                <a:cs typeface="Times New Roman"/>
              </a:rPr>
              <a:t>modern</a:t>
            </a:r>
            <a:r>
              <a:rPr dirty="0" sz="4850" spc="-145">
                <a:latin typeface="Times New Roman"/>
                <a:cs typeface="Times New Roman"/>
              </a:rPr>
              <a:t> </a:t>
            </a:r>
            <a:r>
              <a:rPr dirty="0" sz="4850" spc="165">
                <a:latin typeface="Times New Roman"/>
                <a:cs typeface="Times New Roman"/>
              </a:rPr>
              <a:t>and</a:t>
            </a:r>
            <a:r>
              <a:rPr dirty="0" sz="4850" spc="-145">
                <a:latin typeface="Times New Roman"/>
                <a:cs typeface="Times New Roman"/>
              </a:rPr>
              <a:t> </a:t>
            </a:r>
            <a:r>
              <a:rPr dirty="0" sz="4850" spc="60">
                <a:latin typeface="Times New Roman"/>
                <a:cs typeface="Times New Roman"/>
              </a:rPr>
              <a:t>professional </a:t>
            </a:r>
            <a:r>
              <a:rPr dirty="0" sz="4850" spc="70">
                <a:latin typeface="Times New Roman"/>
                <a:cs typeface="Times New Roman"/>
              </a:rPr>
              <a:t>online</a:t>
            </a:r>
            <a:r>
              <a:rPr dirty="0" sz="4850" spc="-130">
                <a:latin typeface="Times New Roman"/>
                <a:cs typeface="Times New Roman"/>
              </a:rPr>
              <a:t> </a:t>
            </a:r>
            <a:r>
              <a:rPr dirty="0" sz="4850" spc="-10">
                <a:latin typeface="Times New Roman"/>
                <a:cs typeface="Times New Roman"/>
              </a:rPr>
              <a:t>presence.”</a:t>
            </a:r>
            <a:endParaRPr sz="485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584A46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Kishore L</dc:creator>
  <cp:keywords>DAGxJSDlYPs,BAF0lfpoDF4,0</cp:keywords>
  <dc:title>Brown Vintage Creative Portfolio Presentation </dc:title>
  <dcterms:created xsi:type="dcterms:W3CDTF">2025-08-31T04:52:28Z</dcterms:created>
  <dcterms:modified xsi:type="dcterms:W3CDTF">2025-08-31T04:52:28Z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2025-08-26T00:00:00Z</vt:filetime>
  </property>
  <property fmtid="{D5CDD505-2E9C-101B-9397-08002B2CF9AE}" pid="3" name="Creator">
    <vt:lpwstr>Canva</vt:lpwstr>
  </property>
  <property fmtid="{D5CDD505-2E9C-101B-9397-08002B2CF9AE}" pid="4" name="LastSaved">
    <vt:filetime>2025-08-31T00:00:00Z</vt:filetime>
  </property>
  <property fmtid="{D5CDD505-2E9C-101B-9397-08002B2CF9AE}" pid="5" name="Producer">
    <vt:lpwstr>Canva</vt:lpwstr>
  </property>
</Properties>
</file>